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9" r:id="rId4"/>
    <p:sldId id="264" r:id="rId5"/>
    <p:sldId id="266" r:id="rId6"/>
    <p:sldId id="265" r:id="rId7"/>
    <p:sldId id="260" r:id="rId8"/>
    <p:sldId id="263" r:id="rId9"/>
    <p:sldId id="261" r:id="rId10"/>
    <p:sldId id="262" r:id="rId11"/>
    <p:sldId id="270" r:id="rId12"/>
    <p:sldId id="268" r:id="rId13"/>
    <p:sldId id="271" r:id="rId14"/>
    <p:sldId id="272" r:id="rId15"/>
    <p:sldId id="273" r:id="rId16"/>
    <p:sldId id="274" r:id="rId17"/>
    <p:sldId id="277" r:id="rId18"/>
    <p:sldId id="275" r:id="rId19"/>
    <p:sldId id="278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83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5" autoAdjust="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CD60B-64CE-4310-90AC-EC9E40B6FBEC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C9AC0B-9C5E-46D9-975A-59521A336A14}">
      <dgm:prSet phldrT="[Κείμενο]"/>
      <dgm:spPr/>
      <dgm:t>
        <a:bodyPr/>
        <a:lstStyle/>
        <a:p>
          <a:r>
            <a:rPr lang="el-GR" dirty="0" smtClean="0"/>
            <a:t>3 εβδομάδων</a:t>
          </a:r>
          <a:endParaRPr lang="en-US" dirty="0"/>
        </a:p>
      </dgm:t>
    </dgm:pt>
    <dgm:pt modelId="{102B1D92-54FC-4651-B0B9-787943DDC35E}" type="parTrans" cxnId="{59D6F217-CAC8-4B29-B55C-0FB69B3DD4C8}">
      <dgm:prSet/>
      <dgm:spPr/>
      <dgm:t>
        <a:bodyPr/>
        <a:lstStyle/>
        <a:p>
          <a:endParaRPr lang="en-US"/>
        </a:p>
      </dgm:t>
    </dgm:pt>
    <dgm:pt modelId="{0C3C8D7A-2A79-4296-A68E-372C9094D3F6}" type="sibTrans" cxnId="{59D6F217-CAC8-4B29-B55C-0FB69B3DD4C8}">
      <dgm:prSet/>
      <dgm:spPr/>
      <dgm:t>
        <a:bodyPr/>
        <a:lstStyle/>
        <a:p>
          <a:endParaRPr lang="en-US"/>
        </a:p>
      </dgm:t>
    </dgm:pt>
    <dgm:pt modelId="{62296E95-4FE4-445C-BD61-A42B4C45F5DB}">
      <dgm:prSet phldrT="[Κείμενο]"/>
      <dgm:spPr/>
      <dgm:t>
        <a:bodyPr/>
        <a:lstStyle/>
        <a:p>
          <a:r>
            <a:rPr lang="el-GR" dirty="0" smtClean="0"/>
            <a:t>Κόπωση</a:t>
          </a:r>
          <a:endParaRPr lang="en-US" dirty="0"/>
        </a:p>
      </dgm:t>
    </dgm:pt>
    <dgm:pt modelId="{88239238-A908-456C-BEBE-218309A635DD}" type="parTrans" cxnId="{F4A583BF-BDB9-40D2-9E27-AB09017407CE}">
      <dgm:prSet/>
      <dgm:spPr/>
      <dgm:t>
        <a:bodyPr/>
        <a:lstStyle/>
        <a:p>
          <a:endParaRPr lang="en-US"/>
        </a:p>
      </dgm:t>
    </dgm:pt>
    <dgm:pt modelId="{777A1ABC-BC3E-44DF-ADD2-2EB39DB15EE7}" type="sibTrans" cxnId="{F4A583BF-BDB9-40D2-9E27-AB09017407CE}">
      <dgm:prSet/>
      <dgm:spPr/>
      <dgm:t>
        <a:bodyPr/>
        <a:lstStyle/>
        <a:p>
          <a:endParaRPr lang="en-US"/>
        </a:p>
      </dgm:t>
    </dgm:pt>
    <dgm:pt modelId="{4F511BEE-24C1-43F0-A545-C08A8CD5728A}">
      <dgm:prSet phldrT="[Κείμενο]"/>
      <dgm:spPr/>
      <dgm:t>
        <a:bodyPr/>
        <a:lstStyle/>
        <a:p>
          <a:r>
            <a:rPr lang="el-GR" dirty="0" smtClean="0"/>
            <a:t>Δύσπνοια προσπάθειας</a:t>
          </a:r>
          <a:endParaRPr lang="en-US" dirty="0"/>
        </a:p>
      </dgm:t>
    </dgm:pt>
    <dgm:pt modelId="{25BE43F6-3B1E-4234-B2F1-C84EED1369C8}" type="parTrans" cxnId="{64E19D1F-3E21-451E-9D00-B31E97C4E485}">
      <dgm:prSet/>
      <dgm:spPr/>
      <dgm:t>
        <a:bodyPr/>
        <a:lstStyle/>
        <a:p>
          <a:endParaRPr lang="en-US"/>
        </a:p>
      </dgm:t>
    </dgm:pt>
    <dgm:pt modelId="{7FDA0B9E-6D41-4894-A7B2-5E07382F716D}" type="sibTrans" cxnId="{64E19D1F-3E21-451E-9D00-B31E97C4E485}">
      <dgm:prSet/>
      <dgm:spPr/>
      <dgm:t>
        <a:bodyPr/>
        <a:lstStyle/>
        <a:p>
          <a:endParaRPr lang="en-US"/>
        </a:p>
      </dgm:t>
    </dgm:pt>
    <dgm:pt modelId="{2293027A-2BA9-46E8-9462-10A10409897D}">
      <dgm:prSet phldrT="[Κείμενο]"/>
      <dgm:spPr/>
      <dgm:t>
        <a:bodyPr/>
        <a:lstStyle/>
        <a:p>
          <a:r>
            <a:rPr lang="el-GR" dirty="0" smtClean="0"/>
            <a:t>Εκχυμώσεις κάτω άκρων</a:t>
          </a:r>
          <a:endParaRPr lang="en-US" dirty="0"/>
        </a:p>
      </dgm:t>
    </dgm:pt>
    <dgm:pt modelId="{825F4D44-1D77-475F-B7EF-CDFB1B88048A}" type="parTrans" cxnId="{BC9DEE58-1961-45AB-AE52-917A054EF016}">
      <dgm:prSet/>
      <dgm:spPr/>
      <dgm:t>
        <a:bodyPr/>
        <a:lstStyle/>
        <a:p>
          <a:endParaRPr lang="en-US"/>
        </a:p>
      </dgm:t>
    </dgm:pt>
    <dgm:pt modelId="{D445A9BF-B4E1-436F-AC4C-A5F0799CE1D2}" type="sibTrans" cxnId="{BC9DEE58-1961-45AB-AE52-917A054EF016}">
      <dgm:prSet/>
      <dgm:spPr/>
      <dgm:t>
        <a:bodyPr/>
        <a:lstStyle/>
        <a:p>
          <a:endParaRPr lang="en-US"/>
        </a:p>
      </dgm:t>
    </dgm:pt>
    <dgm:pt modelId="{F59E414C-D415-4891-BFC0-D521B738BC9E}">
      <dgm:prSet/>
      <dgm:spPr/>
      <dgm:t>
        <a:bodyPr/>
        <a:lstStyle/>
        <a:p>
          <a:r>
            <a:rPr lang="el-GR" dirty="0" smtClean="0"/>
            <a:t>Σκουρόχρωμα ούρα</a:t>
          </a:r>
          <a:endParaRPr lang="en-US" dirty="0"/>
        </a:p>
      </dgm:t>
    </dgm:pt>
    <dgm:pt modelId="{A3A9187F-9B4D-47DB-A06F-1FAD207BB8EE}" type="parTrans" cxnId="{AC9DA201-E57B-4770-A3C8-31E1D089F4DA}">
      <dgm:prSet/>
      <dgm:spPr/>
      <dgm:t>
        <a:bodyPr/>
        <a:lstStyle/>
        <a:p>
          <a:endParaRPr lang="en-US"/>
        </a:p>
      </dgm:t>
    </dgm:pt>
    <dgm:pt modelId="{1E47315E-5914-4650-8262-F7C74A4A0798}" type="sibTrans" cxnId="{AC9DA201-E57B-4770-A3C8-31E1D089F4DA}">
      <dgm:prSet/>
      <dgm:spPr/>
      <dgm:t>
        <a:bodyPr/>
        <a:lstStyle/>
        <a:p>
          <a:endParaRPr lang="en-US"/>
        </a:p>
      </dgm:t>
    </dgm:pt>
    <dgm:pt modelId="{1C0A9BC0-A478-4C81-A1D8-D5A9757A5E1D}">
      <dgm:prSet custT="1"/>
      <dgm:spPr/>
      <dgm:t>
        <a:bodyPr/>
        <a:lstStyle/>
        <a:p>
          <a:r>
            <a:rPr lang="el-GR" sz="2000" dirty="0" smtClean="0"/>
            <a:t>Κεφαλαλγία</a:t>
          </a:r>
          <a:endParaRPr lang="en-US" sz="2000" dirty="0"/>
        </a:p>
      </dgm:t>
    </dgm:pt>
    <dgm:pt modelId="{64098B4F-1FE7-4789-B653-18A5729769B2}" type="parTrans" cxnId="{4B463360-5110-4F18-88F1-483E7972F3B6}">
      <dgm:prSet/>
      <dgm:spPr/>
      <dgm:t>
        <a:bodyPr/>
        <a:lstStyle/>
        <a:p>
          <a:endParaRPr lang="en-US"/>
        </a:p>
      </dgm:t>
    </dgm:pt>
    <dgm:pt modelId="{8542AC26-BE78-4A3A-B76B-E200E91420D0}" type="sibTrans" cxnId="{4B463360-5110-4F18-88F1-483E7972F3B6}">
      <dgm:prSet/>
      <dgm:spPr/>
      <dgm:t>
        <a:bodyPr/>
        <a:lstStyle/>
        <a:p>
          <a:endParaRPr lang="en-US"/>
        </a:p>
      </dgm:t>
    </dgm:pt>
    <dgm:pt modelId="{CDF091AB-5423-4EEF-B979-B2A007CA3EEA}" type="pres">
      <dgm:prSet presAssocID="{088CD60B-64CE-4310-90AC-EC9E40B6FBE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6B07C7A-5898-471F-8DC6-C7FD6E755003}" type="pres">
      <dgm:prSet presAssocID="{32C9AC0B-9C5E-46D9-975A-59521A336A14}" presName="singleCycle" presStyleCnt="0"/>
      <dgm:spPr/>
    </dgm:pt>
    <dgm:pt modelId="{0395473C-70C1-4107-AFD1-8CAE777AC013}" type="pres">
      <dgm:prSet presAssocID="{32C9AC0B-9C5E-46D9-975A-59521A336A14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61F1A4F2-B36C-4D74-9EE1-E9B2ACF37968}" type="pres">
      <dgm:prSet presAssocID="{88239238-A908-456C-BEBE-218309A635DD}" presName="Name56" presStyleLbl="parChTrans1D2" presStyleIdx="0" presStyleCnt="5"/>
      <dgm:spPr/>
      <dgm:t>
        <a:bodyPr/>
        <a:lstStyle/>
        <a:p>
          <a:endParaRPr lang="en-US"/>
        </a:p>
      </dgm:t>
    </dgm:pt>
    <dgm:pt modelId="{BB948608-32F4-42EA-B56D-52F17D5E7170}" type="pres">
      <dgm:prSet presAssocID="{62296E95-4FE4-445C-BD61-A42B4C45F5DB}" presName="text0" presStyleLbl="node1" presStyleIdx="1" presStyleCnt="6" custScaleX="119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E9A37-87E7-41EB-8F3D-89B7E00CDC37}" type="pres">
      <dgm:prSet presAssocID="{25BE43F6-3B1E-4234-B2F1-C84EED1369C8}" presName="Name56" presStyleLbl="parChTrans1D2" presStyleIdx="1" presStyleCnt="5"/>
      <dgm:spPr/>
      <dgm:t>
        <a:bodyPr/>
        <a:lstStyle/>
        <a:p>
          <a:endParaRPr lang="en-US"/>
        </a:p>
      </dgm:t>
    </dgm:pt>
    <dgm:pt modelId="{5E92A22B-1AB2-4E09-8CC4-C866A98A0304}" type="pres">
      <dgm:prSet presAssocID="{4F511BEE-24C1-43F0-A545-C08A8CD5728A}" presName="text0" presStyleLbl="node1" presStyleIdx="2" presStyleCnt="6" custScaleX="150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F0EEA-52E7-45B0-9026-CBFB4C44CA11}" type="pres">
      <dgm:prSet presAssocID="{825F4D44-1D77-475F-B7EF-CDFB1B88048A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F69A7AB-A856-4963-94E5-5F039F9AB0F8}" type="pres">
      <dgm:prSet presAssocID="{2293027A-2BA9-46E8-9462-10A10409897D}" presName="text0" presStyleLbl="node1" presStyleIdx="3" presStyleCnt="6" custScaleX="151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8C363-9A44-4753-95DB-0CA00CA0CD4B}" type="pres">
      <dgm:prSet presAssocID="{A3A9187F-9B4D-47DB-A06F-1FAD207BB8EE}" presName="Name56" presStyleLbl="parChTrans1D2" presStyleIdx="3" presStyleCnt="5"/>
      <dgm:spPr/>
      <dgm:t>
        <a:bodyPr/>
        <a:lstStyle/>
        <a:p>
          <a:endParaRPr lang="en-US"/>
        </a:p>
      </dgm:t>
    </dgm:pt>
    <dgm:pt modelId="{DC962DD6-9862-4223-811D-9C2BA16B0465}" type="pres">
      <dgm:prSet presAssocID="{F59E414C-D415-4891-BFC0-D521B738BC9E}" presName="text0" presStyleLbl="node1" presStyleIdx="4" presStyleCnt="6" custScaleX="176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F6538-3348-4E28-8E44-04248463FF03}" type="pres">
      <dgm:prSet presAssocID="{64098B4F-1FE7-4789-B653-18A5729769B2}" presName="Name56" presStyleLbl="parChTrans1D2" presStyleIdx="4" presStyleCnt="5"/>
      <dgm:spPr/>
      <dgm:t>
        <a:bodyPr/>
        <a:lstStyle/>
        <a:p>
          <a:endParaRPr lang="en-US"/>
        </a:p>
      </dgm:t>
    </dgm:pt>
    <dgm:pt modelId="{5BADA7F8-21BE-444C-AEFE-AFED73574DCD}" type="pres">
      <dgm:prSet presAssocID="{1C0A9BC0-A478-4C81-A1D8-D5A9757A5E1D}" presName="text0" presStyleLbl="node1" presStyleIdx="5" presStyleCnt="6" custScaleX="150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D14E4A-B6CD-4ACA-9D94-D4FE9D3175A4}" type="presOf" srcId="{088CD60B-64CE-4310-90AC-EC9E40B6FBEC}" destId="{CDF091AB-5423-4EEF-B979-B2A007CA3EEA}" srcOrd="0" destOrd="0" presId="urn:microsoft.com/office/officeart/2008/layout/RadialCluster"/>
    <dgm:cxn modelId="{DC364B95-30FD-443B-84D4-B56400604238}" type="presOf" srcId="{88239238-A908-456C-BEBE-218309A635DD}" destId="{61F1A4F2-B36C-4D74-9EE1-E9B2ACF37968}" srcOrd="0" destOrd="0" presId="urn:microsoft.com/office/officeart/2008/layout/RadialCluster"/>
    <dgm:cxn modelId="{AC9DA201-E57B-4770-A3C8-31E1D089F4DA}" srcId="{32C9AC0B-9C5E-46D9-975A-59521A336A14}" destId="{F59E414C-D415-4891-BFC0-D521B738BC9E}" srcOrd="3" destOrd="0" parTransId="{A3A9187F-9B4D-47DB-A06F-1FAD207BB8EE}" sibTransId="{1E47315E-5914-4650-8262-F7C74A4A0798}"/>
    <dgm:cxn modelId="{A879BB4D-AEDD-4E57-BFF8-770806FD0A74}" type="presOf" srcId="{1C0A9BC0-A478-4C81-A1D8-D5A9757A5E1D}" destId="{5BADA7F8-21BE-444C-AEFE-AFED73574DCD}" srcOrd="0" destOrd="0" presId="urn:microsoft.com/office/officeart/2008/layout/RadialCluster"/>
    <dgm:cxn modelId="{07521A56-EF08-47F8-9347-183DDC1AAA33}" type="presOf" srcId="{A3A9187F-9B4D-47DB-A06F-1FAD207BB8EE}" destId="{5408C363-9A44-4753-95DB-0CA00CA0CD4B}" srcOrd="0" destOrd="0" presId="urn:microsoft.com/office/officeart/2008/layout/RadialCluster"/>
    <dgm:cxn modelId="{6401DE54-5C48-46A8-8F16-5D6DC3BA4986}" type="presOf" srcId="{4F511BEE-24C1-43F0-A545-C08A8CD5728A}" destId="{5E92A22B-1AB2-4E09-8CC4-C866A98A0304}" srcOrd="0" destOrd="0" presId="urn:microsoft.com/office/officeart/2008/layout/RadialCluster"/>
    <dgm:cxn modelId="{A9EEEABA-9A11-41BC-AAEE-7C29FCE1419D}" type="presOf" srcId="{25BE43F6-3B1E-4234-B2F1-C84EED1369C8}" destId="{7A9E9A37-87E7-41EB-8F3D-89B7E00CDC37}" srcOrd="0" destOrd="0" presId="urn:microsoft.com/office/officeart/2008/layout/RadialCluster"/>
    <dgm:cxn modelId="{02209BA7-C5EB-448F-A2F8-2097845CB620}" type="presOf" srcId="{32C9AC0B-9C5E-46D9-975A-59521A336A14}" destId="{0395473C-70C1-4107-AFD1-8CAE777AC013}" srcOrd="0" destOrd="0" presId="urn:microsoft.com/office/officeart/2008/layout/RadialCluster"/>
    <dgm:cxn modelId="{F4A583BF-BDB9-40D2-9E27-AB09017407CE}" srcId="{32C9AC0B-9C5E-46D9-975A-59521A336A14}" destId="{62296E95-4FE4-445C-BD61-A42B4C45F5DB}" srcOrd="0" destOrd="0" parTransId="{88239238-A908-456C-BEBE-218309A635DD}" sibTransId="{777A1ABC-BC3E-44DF-ADD2-2EB39DB15EE7}"/>
    <dgm:cxn modelId="{5200D00D-5FC2-4AA6-B6FE-F7D869FCC99B}" type="presOf" srcId="{2293027A-2BA9-46E8-9462-10A10409897D}" destId="{9F69A7AB-A856-4963-94E5-5F039F9AB0F8}" srcOrd="0" destOrd="0" presId="urn:microsoft.com/office/officeart/2008/layout/RadialCluster"/>
    <dgm:cxn modelId="{E7153E8E-E538-42CE-A455-71842D70370C}" type="presOf" srcId="{64098B4F-1FE7-4789-B653-18A5729769B2}" destId="{93EF6538-3348-4E28-8E44-04248463FF03}" srcOrd="0" destOrd="0" presId="urn:microsoft.com/office/officeart/2008/layout/RadialCluster"/>
    <dgm:cxn modelId="{4B463360-5110-4F18-88F1-483E7972F3B6}" srcId="{32C9AC0B-9C5E-46D9-975A-59521A336A14}" destId="{1C0A9BC0-A478-4C81-A1D8-D5A9757A5E1D}" srcOrd="4" destOrd="0" parTransId="{64098B4F-1FE7-4789-B653-18A5729769B2}" sibTransId="{8542AC26-BE78-4A3A-B76B-E200E91420D0}"/>
    <dgm:cxn modelId="{0EE4D6A7-5A7A-440D-9415-08242A966AB1}" type="presOf" srcId="{F59E414C-D415-4891-BFC0-D521B738BC9E}" destId="{DC962DD6-9862-4223-811D-9C2BA16B0465}" srcOrd="0" destOrd="0" presId="urn:microsoft.com/office/officeart/2008/layout/RadialCluster"/>
    <dgm:cxn modelId="{BC9DEE58-1961-45AB-AE52-917A054EF016}" srcId="{32C9AC0B-9C5E-46D9-975A-59521A336A14}" destId="{2293027A-2BA9-46E8-9462-10A10409897D}" srcOrd="2" destOrd="0" parTransId="{825F4D44-1D77-475F-B7EF-CDFB1B88048A}" sibTransId="{D445A9BF-B4E1-436F-AC4C-A5F0799CE1D2}"/>
    <dgm:cxn modelId="{59D6F217-CAC8-4B29-B55C-0FB69B3DD4C8}" srcId="{088CD60B-64CE-4310-90AC-EC9E40B6FBEC}" destId="{32C9AC0B-9C5E-46D9-975A-59521A336A14}" srcOrd="0" destOrd="0" parTransId="{102B1D92-54FC-4651-B0B9-787943DDC35E}" sibTransId="{0C3C8D7A-2A79-4296-A68E-372C9094D3F6}"/>
    <dgm:cxn modelId="{64E19D1F-3E21-451E-9D00-B31E97C4E485}" srcId="{32C9AC0B-9C5E-46D9-975A-59521A336A14}" destId="{4F511BEE-24C1-43F0-A545-C08A8CD5728A}" srcOrd="1" destOrd="0" parTransId="{25BE43F6-3B1E-4234-B2F1-C84EED1369C8}" sibTransId="{7FDA0B9E-6D41-4894-A7B2-5E07382F716D}"/>
    <dgm:cxn modelId="{DDB23EE4-1C7C-414A-A68F-02AB883A386C}" type="presOf" srcId="{62296E95-4FE4-445C-BD61-A42B4C45F5DB}" destId="{BB948608-32F4-42EA-B56D-52F17D5E7170}" srcOrd="0" destOrd="0" presId="urn:microsoft.com/office/officeart/2008/layout/RadialCluster"/>
    <dgm:cxn modelId="{9CC53A8D-7621-442A-92C1-9A9D21723FC7}" type="presOf" srcId="{825F4D44-1D77-475F-B7EF-CDFB1B88048A}" destId="{76AF0EEA-52E7-45B0-9026-CBFB4C44CA11}" srcOrd="0" destOrd="0" presId="urn:microsoft.com/office/officeart/2008/layout/RadialCluster"/>
    <dgm:cxn modelId="{8D731024-1D3D-49FE-A7BE-9AB63E520B75}" type="presParOf" srcId="{CDF091AB-5423-4EEF-B979-B2A007CA3EEA}" destId="{B6B07C7A-5898-471F-8DC6-C7FD6E755003}" srcOrd="0" destOrd="0" presId="urn:microsoft.com/office/officeart/2008/layout/RadialCluster"/>
    <dgm:cxn modelId="{F22D7B40-BF90-4C97-BDC7-FDFF1BF828F6}" type="presParOf" srcId="{B6B07C7A-5898-471F-8DC6-C7FD6E755003}" destId="{0395473C-70C1-4107-AFD1-8CAE777AC013}" srcOrd="0" destOrd="0" presId="urn:microsoft.com/office/officeart/2008/layout/RadialCluster"/>
    <dgm:cxn modelId="{DA419943-6BC9-4B7A-BB7C-4A45B08F3395}" type="presParOf" srcId="{B6B07C7A-5898-471F-8DC6-C7FD6E755003}" destId="{61F1A4F2-B36C-4D74-9EE1-E9B2ACF37968}" srcOrd="1" destOrd="0" presId="urn:microsoft.com/office/officeart/2008/layout/RadialCluster"/>
    <dgm:cxn modelId="{A3560496-CC13-4774-A9B7-28C4B253449F}" type="presParOf" srcId="{B6B07C7A-5898-471F-8DC6-C7FD6E755003}" destId="{BB948608-32F4-42EA-B56D-52F17D5E7170}" srcOrd="2" destOrd="0" presId="urn:microsoft.com/office/officeart/2008/layout/RadialCluster"/>
    <dgm:cxn modelId="{995A5504-B6D9-45A5-82A0-23D557629FEF}" type="presParOf" srcId="{B6B07C7A-5898-471F-8DC6-C7FD6E755003}" destId="{7A9E9A37-87E7-41EB-8F3D-89B7E00CDC37}" srcOrd="3" destOrd="0" presId="urn:microsoft.com/office/officeart/2008/layout/RadialCluster"/>
    <dgm:cxn modelId="{F09E1B63-EF00-43AE-A50A-D3CFE71B059D}" type="presParOf" srcId="{B6B07C7A-5898-471F-8DC6-C7FD6E755003}" destId="{5E92A22B-1AB2-4E09-8CC4-C866A98A0304}" srcOrd="4" destOrd="0" presId="urn:microsoft.com/office/officeart/2008/layout/RadialCluster"/>
    <dgm:cxn modelId="{DD587F1B-19B4-41AE-8A3A-37FF8FDEFB5F}" type="presParOf" srcId="{B6B07C7A-5898-471F-8DC6-C7FD6E755003}" destId="{76AF0EEA-52E7-45B0-9026-CBFB4C44CA11}" srcOrd="5" destOrd="0" presId="urn:microsoft.com/office/officeart/2008/layout/RadialCluster"/>
    <dgm:cxn modelId="{3203E2CC-F442-48DB-88D7-FA01F81BFD0D}" type="presParOf" srcId="{B6B07C7A-5898-471F-8DC6-C7FD6E755003}" destId="{9F69A7AB-A856-4963-94E5-5F039F9AB0F8}" srcOrd="6" destOrd="0" presId="urn:microsoft.com/office/officeart/2008/layout/RadialCluster"/>
    <dgm:cxn modelId="{D50A26A1-510A-4F6D-9E08-8E4CA453982D}" type="presParOf" srcId="{B6B07C7A-5898-471F-8DC6-C7FD6E755003}" destId="{5408C363-9A44-4753-95DB-0CA00CA0CD4B}" srcOrd="7" destOrd="0" presId="urn:microsoft.com/office/officeart/2008/layout/RadialCluster"/>
    <dgm:cxn modelId="{2CB219B6-EFC2-4378-9E8A-6ACB95896016}" type="presParOf" srcId="{B6B07C7A-5898-471F-8DC6-C7FD6E755003}" destId="{DC962DD6-9862-4223-811D-9C2BA16B0465}" srcOrd="8" destOrd="0" presId="urn:microsoft.com/office/officeart/2008/layout/RadialCluster"/>
    <dgm:cxn modelId="{1C420BBD-DC6A-4F64-B270-DE0397726A45}" type="presParOf" srcId="{B6B07C7A-5898-471F-8DC6-C7FD6E755003}" destId="{93EF6538-3348-4E28-8E44-04248463FF03}" srcOrd="9" destOrd="0" presId="urn:microsoft.com/office/officeart/2008/layout/RadialCluster"/>
    <dgm:cxn modelId="{C4985EBF-1093-472E-9B52-4E319C457D62}" type="presParOf" srcId="{B6B07C7A-5898-471F-8DC6-C7FD6E755003}" destId="{5BADA7F8-21BE-444C-AEFE-AFED73574DCD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C41A99-A810-4F77-A8EA-2C6F6B7E7E3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514329-FA74-4F18-BA9E-3B7C47E7EDBD}">
      <dgm:prSet phldrT="[Κείμενο]" custT="1"/>
      <dgm:spPr/>
      <dgm:t>
        <a:bodyPr/>
        <a:lstStyle/>
        <a:p>
          <a:r>
            <a:rPr lang="el-GR" sz="1800" b="1" dirty="0" err="1" smtClean="0"/>
            <a:t>Πρεδνιζόνη</a:t>
          </a:r>
          <a:r>
            <a:rPr lang="el-GR" sz="1800" b="1" dirty="0" smtClean="0"/>
            <a:t> + </a:t>
          </a:r>
          <a:r>
            <a:rPr lang="el-GR" sz="1800" b="1" dirty="0" err="1" smtClean="0"/>
            <a:t>Αζαθειοπρίνη</a:t>
          </a:r>
          <a:r>
            <a:rPr lang="el-GR" sz="1800" b="1" dirty="0" smtClean="0"/>
            <a:t> (50</a:t>
          </a:r>
          <a:r>
            <a:rPr lang="en-US" sz="1800" b="1" dirty="0" smtClean="0"/>
            <a:t>mg/</a:t>
          </a:r>
          <a:r>
            <a:rPr lang="el-GR" sz="1800" b="1" dirty="0" smtClean="0"/>
            <a:t>ημέρα)</a:t>
          </a:r>
          <a:endParaRPr lang="en-US" sz="1800" b="1" dirty="0"/>
        </a:p>
      </dgm:t>
    </dgm:pt>
    <dgm:pt modelId="{101D8F0A-385A-4ABB-BEEB-F5CA82CEC6D3}" type="parTrans" cxnId="{4C7945E3-C4D3-43CF-8139-58867FDF1969}">
      <dgm:prSet/>
      <dgm:spPr/>
      <dgm:t>
        <a:bodyPr/>
        <a:lstStyle/>
        <a:p>
          <a:endParaRPr lang="en-US"/>
        </a:p>
      </dgm:t>
    </dgm:pt>
    <dgm:pt modelId="{02512484-5D26-4A1A-9898-528348D9BF17}" type="sibTrans" cxnId="{4C7945E3-C4D3-43CF-8139-58867FDF1969}">
      <dgm:prSet custT="1"/>
      <dgm:spPr/>
      <dgm:t>
        <a:bodyPr/>
        <a:lstStyle/>
        <a:p>
          <a:endParaRPr lang="en-US" sz="500" b="1"/>
        </a:p>
      </dgm:t>
    </dgm:pt>
    <dgm:pt modelId="{236FFE9D-CC84-4863-BC3B-97F2270F3D8F}">
      <dgm:prSet phldrT="[Κείμενο]" custT="1"/>
      <dgm:spPr/>
      <dgm:t>
        <a:bodyPr/>
        <a:lstStyle/>
        <a:p>
          <a:r>
            <a:rPr lang="el-GR" sz="1800" b="1" dirty="0" smtClean="0"/>
            <a:t>+</a:t>
          </a:r>
          <a:r>
            <a:rPr lang="en-US" sz="1800" b="1" dirty="0" smtClean="0"/>
            <a:t> </a:t>
          </a:r>
          <a:r>
            <a:rPr lang="en-US" sz="1800" b="1" dirty="0" err="1" smtClean="0"/>
            <a:t>Salospir</a:t>
          </a:r>
          <a:r>
            <a:rPr lang="en-US" sz="1800" b="1" dirty="0" smtClean="0"/>
            <a:t>                        + </a:t>
          </a:r>
          <a:r>
            <a:rPr lang="el-GR" sz="1800" b="1" dirty="0" smtClean="0"/>
            <a:t>Παρακολούθηση για επιπλοκές ΣΕΛ</a:t>
          </a:r>
          <a:r>
            <a:rPr lang="en-US" sz="1800" b="1" dirty="0" smtClean="0"/>
            <a:t> </a:t>
          </a:r>
          <a:endParaRPr lang="en-US" sz="1800" b="1" dirty="0"/>
        </a:p>
      </dgm:t>
    </dgm:pt>
    <dgm:pt modelId="{9489FCC9-6505-444E-BF9F-8156A28B104F}" type="parTrans" cxnId="{0D10DD64-97F1-42D6-A031-F11C6260EEEB}">
      <dgm:prSet/>
      <dgm:spPr/>
      <dgm:t>
        <a:bodyPr/>
        <a:lstStyle/>
        <a:p>
          <a:endParaRPr lang="en-US"/>
        </a:p>
      </dgm:t>
    </dgm:pt>
    <dgm:pt modelId="{5F33DAAF-9C0B-4D08-BA54-F359EEAE8032}" type="sibTrans" cxnId="{0D10DD64-97F1-42D6-A031-F11C6260EEEB}">
      <dgm:prSet custT="1"/>
      <dgm:spPr/>
      <dgm:t>
        <a:bodyPr/>
        <a:lstStyle/>
        <a:p>
          <a:endParaRPr lang="en-US" sz="500" b="1"/>
        </a:p>
      </dgm:t>
    </dgm:pt>
    <dgm:pt modelId="{8C9FA608-9E37-4FF5-8486-389AC1A07B04}">
      <dgm:prSet phldrT="[Κείμενο]" custT="1"/>
      <dgm:spPr/>
      <dgm:t>
        <a:bodyPr/>
        <a:lstStyle/>
        <a:p>
          <a:r>
            <a:rPr lang="el-GR" sz="1800" b="1" dirty="0" err="1" smtClean="0"/>
            <a:t>↓Πρεδνιζόνη</a:t>
          </a:r>
          <a:endParaRPr lang="el-GR" sz="1800" b="1" dirty="0" smtClean="0"/>
        </a:p>
        <a:p>
          <a:r>
            <a:rPr lang="el-GR" sz="1800" b="1" dirty="0" err="1" smtClean="0">
              <a:latin typeface="Calibri"/>
            </a:rPr>
            <a:t>↑</a:t>
          </a:r>
          <a:r>
            <a:rPr lang="el-GR" sz="1800" b="1" dirty="0" err="1" smtClean="0"/>
            <a:t>Αζαθιοπρίνη</a:t>
          </a:r>
          <a:r>
            <a:rPr lang="el-GR" sz="1800" b="1" dirty="0" smtClean="0"/>
            <a:t> (2-2</a:t>
          </a:r>
          <a:r>
            <a:rPr lang="en-US" sz="1800" b="1" dirty="0" smtClean="0"/>
            <a:t>.</a:t>
          </a:r>
          <a:r>
            <a:rPr lang="el-GR" sz="1800" b="1" dirty="0" smtClean="0"/>
            <a:t>5</a:t>
          </a:r>
          <a:r>
            <a:rPr lang="en-US" sz="1800" b="1" dirty="0" smtClean="0"/>
            <a:t>mg/kg/</a:t>
          </a:r>
          <a:r>
            <a:rPr lang="el-GR" sz="1800" b="1" dirty="0" smtClean="0"/>
            <a:t>ημέρα)</a:t>
          </a:r>
          <a:endParaRPr lang="en-US" sz="1800" b="1" dirty="0"/>
        </a:p>
      </dgm:t>
    </dgm:pt>
    <dgm:pt modelId="{45481772-C3CE-4777-9051-175393DA8847}" type="parTrans" cxnId="{21FEB475-9A44-44AA-A0D6-AE6DB1383E77}">
      <dgm:prSet/>
      <dgm:spPr/>
      <dgm:t>
        <a:bodyPr/>
        <a:lstStyle/>
        <a:p>
          <a:endParaRPr lang="en-US"/>
        </a:p>
      </dgm:t>
    </dgm:pt>
    <dgm:pt modelId="{ED5407C3-8F18-4482-B98D-1DDE365A67FF}" type="sibTrans" cxnId="{21FEB475-9A44-44AA-A0D6-AE6DB1383E77}">
      <dgm:prSet custT="1"/>
      <dgm:spPr/>
      <dgm:t>
        <a:bodyPr/>
        <a:lstStyle/>
        <a:p>
          <a:endParaRPr lang="en-US" sz="500" b="1"/>
        </a:p>
      </dgm:t>
    </dgm:pt>
    <dgm:pt modelId="{5F67379D-96EA-4D47-908D-22D92B1AD342}">
      <dgm:prSet custT="1"/>
      <dgm:spPr/>
      <dgm:t>
        <a:bodyPr/>
        <a:lstStyle/>
        <a:p>
          <a:r>
            <a:rPr lang="el-GR" sz="1800" b="1" dirty="0" smtClean="0"/>
            <a:t>Νέα πτώση</a:t>
          </a:r>
          <a:r>
            <a:rPr lang="en-US" sz="1800" b="1" dirty="0" smtClean="0"/>
            <a:t> Ht</a:t>
          </a:r>
          <a:endParaRPr lang="en-US" sz="1800" b="1" dirty="0"/>
        </a:p>
      </dgm:t>
    </dgm:pt>
    <dgm:pt modelId="{EF396E69-1EB2-4CEB-B860-4F189BFFA6CF}" type="sibTrans" cxnId="{F23B9E16-2272-42EB-891B-68081DCA94ED}">
      <dgm:prSet custT="1"/>
      <dgm:spPr/>
      <dgm:t>
        <a:bodyPr/>
        <a:lstStyle/>
        <a:p>
          <a:endParaRPr lang="en-US" sz="500" b="1"/>
        </a:p>
      </dgm:t>
    </dgm:pt>
    <dgm:pt modelId="{11412FB7-EE40-4B29-9EA2-7505775D83AB}" type="parTrans" cxnId="{F23B9E16-2272-42EB-891B-68081DCA94ED}">
      <dgm:prSet/>
      <dgm:spPr/>
      <dgm:t>
        <a:bodyPr/>
        <a:lstStyle/>
        <a:p>
          <a:endParaRPr lang="en-US"/>
        </a:p>
      </dgm:t>
    </dgm:pt>
    <dgm:pt modelId="{205436AD-242D-49A1-9AFE-C5CC8B599B5B}">
      <dgm:prSet custT="1"/>
      <dgm:spPr/>
      <dgm:t>
        <a:bodyPr/>
        <a:lstStyle/>
        <a:p>
          <a:r>
            <a:rPr lang="el-GR" sz="1800" b="1" dirty="0" smtClean="0">
              <a:latin typeface="Calibri"/>
            </a:rPr>
            <a:t>↑ </a:t>
          </a:r>
          <a:r>
            <a:rPr lang="el-GR" sz="1800" b="1" dirty="0" err="1" smtClean="0">
              <a:latin typeface="Calibri"/>
            </a:rPr>
            <a:t>Πρεδνιζόνη</a:t>
          </a:r>
          <a:r>
            <a:rPr lang="el-GR" sz="1800" b="1" dirty="0" smtClean="0">
              <a:latin typeface="Calibri"/>
            </a:rPr>
            <a:t>        </a:t>
          </a:r>
          <a:r>
            <a:rPr lang="el-GR" sz="1800" b="1" dirty="0" smtClean="0"/>
            <a:t>+ </a:t>
          </a:r>
          <a:r>
            <a:rPr lang="el-GR" sz="1800" b="1" dirty="0" err="1" smtClean="0"/>
            <a:t>Υδροξυχλωροκίνη</a:t>
          </a:r>
          <a:endParaRPr lang="en-US" sz="1800" b="1" dirty="0"/>
        </a:p>
      </dgm:t>
    </dgm:pt>
    <dgm:pt modelId="{8E4B88C0-E9DF-4F58-AC8E-2781586FA5FC}" type="parTrans" cxnId="{D8C98B3B-8930-4E97-B469-510A2501DC42}">
      <dgm:prSet/>
      <dgm:spPr/>
      <dgm:t>
        <a:bodyPr/>
        <a:lstStyle/>
        <a:p>
          <a:endParaRPr lang="en-US"/>
        </a:p>
      </dgm:t>
    </dgm:pt>
    <dgm:pt modelId="{6CF16365-69A2-4EB7-A4D4-AEFD72934C1F}" type="sibTrans" cxnId="{D8C98B3B-8930-4E97-B469-510A2501DC42}">
      <dgm:prSet custT="1"/>
      <dgm:spPr/>
      <dgm:t>
        <a:bodyPr/>
        <a:lstStyle/>
        <a:p>
          <a:endParaRPr lang="en-US" sz="500" b="1"/>
        </a:p>
      </dgm:t>
    </dgm:pt>
    <dgm:pt modelId="{83D884CF-8B76-45F0-835C-5F260901C946}">
      <dgm:prSet custT="1"/>
      <dgm:spPr/>
      <dgm:t>
        <a:bodyPr/>
        <a:lstStyle/>
        <a:p>
          <a:r>
            <a:rPr lang="el-GR" sz="1800" b="1" dirty="0" smtClean="0"/>
            <a:t>6 μήνες μετά</a:t>
          </a:r>
          <a:endParaRPr lang="en-US" sz="1800" b="1" dirty="0"/>
        </a:p>
      </dgm:t>
    </dgm:pt>
    <dgm:pt modelId="{657E4964-A2F1-4969-9F37-914CD77E4AFE}" type="parTrans" cxnId="{0BEDCCCA-1263-4CF8-BE46-F45821230DF9}">
      <dgm:prSet/>
      <dgm:spPr/>
      <dgm:t>
        <a:bodyPr/>
        <a:lstStyle/>
        <a:p>
          <a:endParaRPr lang="en-US"/>
        </a:p>
      </dgm:t>
    </dgm:pt>
    <dgm:pt modelId="{EFAB884E-2F91-4FC5-8022-37DA413692BA}" type="sibTrans" cxnId="{0BEDCCCA-1263-4CF8-BE46-F45821230DF9}">
      <dgm:prSet custT="1"/>
      <dgm:spPr/>
      <dgm:t>
        <a:bodyPr/>
        <a:lstStyle/>
        <a:p>
          <a:endParaRPr lang="en-US" sz="500" b="1"/>
        </a:p>
      </dgm:t>
    </dgm:pt>
    <dgm:pt modelId="{685CCDA6-F972-4521-A772-A00E77352C03}">
      <dgm:prSet custT="1"/>
      <dgm:spPr/>
      <dgm:t>
        <a:bodyPr/>
        <a:lstStyle/>
        <a:p>
          <a:r>
            <a:rPr lang="el-GR" sz="1800" b="1" dirty="0" smtClean="0"/>
            <a:t>Ασυμπτωματική υπό </a:t>
          </a:r>
          <a:r>
            <a:rPr lang="el-GR" sz="1800" b="1" dirty="0" err="1" smtClean="0"/>
            <a:t>Αζαθειοπρίνη</a:t>
          </a:r>
          <a:r>
            <a:rPr lang="el-GR" sz="1800" b="1" dirty="0" smtClean="0"/>
            <a:t> + </a:t>
          </a:r>
          <a:r>
            <a:rPr lang="el-GR" sz="1800" b="1" dirty="0" err="1" smtClean="0"/>
            <a:t>Υδροξυχλωροκίνη</a:t>
          </a:r>
          <a:endParaRPr lang="en-US" sz="1800" b="1" dirty="0"/>
        </a:p>
      </dgm:t>
    </dgm:pt>
    <dgm:pt modelId="{03797B10-2D8C-476A-800A-4287109A7AE0}" type="parTrans" cxnId="{5FA9634C-CD76-48D8-8826-5CF690656226}">
      <dgm:prSet/>
      <dgm:spPr/>
      <dgm:t>
        <a:bodyPr/>
        <a:lstStyle/>
        <a:p>
          <a:endParaRPr lang="en-US"/>
        </a:p>
      </dgm:t>
    </dgm:pt>
    <dgm:pt modelId="{EBCEAE16-75B6-452B-967E-126AF2D7531E}" type="sibTrans" cxnId="{5FA9634C-CD76-48D8-8826-5CF690656226}">
      <dgm:prSet/>
      <dgm:spPr/>
      <dgm:t>
        <a:bodyPr/>
        <a:lstStyle/>
        <a:p>
          <a:endParaRPr lang="en-US"/>
        </a:p>
      </dgm:t>
    </dgm:pt>
    <dgm:pt modelId="{D8A513C5-F9B4-4EAF-B659-A527193CD7FA}" type="pres">
      <dgm:prSet presAssocID="{4BC41A99-A810-4F77-A8EA-2C6F6B7E7E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3B477-387C-4102-A4B1-F1040F040D9B}" type="pres">
      <dgm:prSet presAssocID="{C0514329-FA74-4F18-BA9E-3B7C47E7EDBD}" presName="node" presStyleLbl="node1" presStyleIdx="0" presStyleCnt="7" custLinFactNeighborX="-266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70EC4-1F2E-4100-A251-8515BF81AE42}" type="pres">
      <dgm:prSet presAssocID="{02512484-5D26-4A1A-9898-528348D9BF17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C8AB576-9A24-406A-B32F-A86DC1366528}" type="pres">
      <dgm:prSet presAssocID="{02512484-5D26-4A1A-9898-528348D9BF17}" presName="connectorText" presStyleLbl="sibTrans1D1" presStyleIdx="0" presStyleCnt="6"/>
      <dgm:spPr/>
      <dgm:t>
        <a:bodyPr/>
        <a:lstStyle/>
        <a:p>
          <a:endParaRPr lang="en-US"/>
        </a:p>
      </dgm:t>
    </dgm:pt>
    <dgm:pt modelId="{DEA184A8-53AD-47EB-A947-AAE4AC203B4B}" type="pres">
      <dgm:prSet presAssocID="{236FFE9D-CC84-4863-BC3B-97F2270F3D8F}" presName="node" presStyleLbl="node1" presStyleIdx="1" presStyleCnt="7" custLinFactNeighborX="-1849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72CE3-5FAE-4B1C-9671-E044419FB778}" type="pres">
      <dgm:prSet presAssocID="{5F33DAAF-9C0B-4D08-BA54-F359EEAE803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CC5E98B5-EEED-4AF2-9432-D41C5360E318}" type="pres">
      <dgm:prSet presAssocID="{5F33DAAF-9C0B-4D08-BA54-F359EEAE8032}" presName="connectorText" presStyleLbl="sibTrans1D1" presStyleIdx="1" presStyleCnt="6"/>
      <dgm:spPr/>
      <dgm:t>
        <a:bodyPr/>
        <a:lstStyle/>
        <a:p>
          <a:endParaRPr lang="en-US"/>
        </a:p>
      </dgm:t>
    </dgm:pt>
    <dgm:pt modelId="{F7DBCCF2-E0E3-4A97-B89A-2B8392F248EC}" type="pres">
      <dgm:prSet presAssocID="{8C9FA608-9E37-4FF5-8486-389AC1A07B04}" presName="node" presStyleLbl="node1" presStyleIdx="2" presStyleCnt="7" custLinFactNeighborX="266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30EA6-91DB-4C3A-8AEF-81E11D9E482F}" type="pres">
      <dgm:prSet presAssocID="{ED5407C3-8F18-4482-B98D-1DDE365A67FF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5342F7A-421D-4591-9533-29BDD7C71602}" type="pres">
      <dgm:prSet presAssocID="{ED5407C3-8F18-4482-B98D-1DDE365A67FF}" presName="connectorText" presStyleLbl="sibTrans1D1" presStyleIdx="2" presStyleCnt="6"/>
      <dgm:spPr/>
      <dgm:t>
        <a:bodyPr/>
        <a:lstStyle/>
        <a:p>
          <a:endParaRPr lang="en-US"/>
        </a:p>
      </dgm:t>
    </dgm:pt>
    <dgm:pt modelId="{2FA4A50C-256C-4355-932F-7004DB6664BA}" type="pres">
      <dgm:prSet presAssocID="{5F67379D-96EA-4D47-908D-22D92B1AD34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0D0ED-640A-45FC-A00C-26D209F15496}" type="pres">
      <dgm:prSet presAssocID="{EF396E69-1EB2-4CEB-B860-4F189BFFA6CF}" presName="sibTrans" presStyleLbl="sibTrans1D1" presStyleIdx="3" presStyleCnt="6"/>
      <dgm:spPr/>
      <dgm:t>
        <a:bodyPr/>
        <a:lstStyle/>
        <a:p>
          <a:endParaRPr lang="en-US"/>
        </a:p>
      </dgm:t>
    </dgm:pt>
    <dgm:pt modelId="{0A03FF02-037D-49DE-8166-B59081CD94A1}" type="pres">
      <dgm:prSet presAssocID="{EF396E69-1EB2-4CEB-B860-4F189BFFA6CF}" presName="connectorText" presStyleLbl="sibTrans1D1" presStyleIdx="3" presStyleCnt="6"/>
      <dgm:spPr/>
      <dgm:t>
        <a:bodyPr/>
        <a:lstStyle/>
        <a:p>
          <a:endParaRPr lang="en-US"/>
        </a:p>
      </dgm:t>
    </dgm:pt>
    <dgm:pt modelId="{49F8E36E-7A75-4EB3-A694-DC0B2A259560}" type="pres">
      <dgm:prSet presAssocID="{205436AD-242D-49A1-9AFE-C5CC8B599B5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FFDA1-708C-40B4-9AAA-2D420BCB9433}" type="pres">
      <dgm:prSet presAssocID="{6CF16365-69A2-4EB7-A4D4-AEFD72934C1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E7FE7B6-8942-438F-A91B-88C4DD68F377}" type="pres">
      <dgm:prSet presAssocID="{6CF16365-69A2-4EB7-A4D4-AEFD72934C1F}" presName="connectorText" presStyleLbl="sibTrans1D1" presStyleIdx="4" presStyleCnt="6"/>
      <dgm:spPr/>
      <dgm:t>
        <a:bodyPr/>
        <a:lstStyle/>
        <a:p>
          <a:endParaRPr lang="en-US"/>
        </a:p>
      </dgm:t>
    </dgm:pt>
    <dgm:pt modelId="{75DD74DF-07DC-406C-844A-74AD1EFD46B8}" type="pres">
      <dgm:prSet presAssocID="{83D884CF-8B76-45F0-835C-5F260901C94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29327-FB77-498D-81DA-44865315EA4B}" type="pres">
      <dgm:prSet presAssocID="{EFAB884E-2F91-4FC5-8022-37DA413692BA}" presName="sibTrans" presStyleLbl="sibTrans1D1" presStyleIdx="5" presStyleCnt="6"/>
      <dgm:spPr/>
      <dgm:t>
        <a:bodyPr/>
        <a:lstStyle/>
        <a:p>
          <a:endParaRPr lang="en-US"/>
        </a:p>
      </dgm:t>
    </dgm:pt>
    <dgm:pt modelId="{F35519CF-2C6A-46EF-8619-2C1D9A2870BC}" type="pres">
      <dgm:prSet presAssocID="{EFAB884E-2F91-4FC5-8022-37DA413692BA}" presName="connectorText" presStyleLbl="sibTrans1D1" presStyleIdx="5" presStyleCnt="6"/>
      <dgm:spPr/>
      <dgm:t>
        <a:bodyPr/>
        <a:lstStyle/>
        <a:p>
          <a:endParaRPr lang="en-US"/>
        </a:p>
      </dgm:t>
    </dgm:pt>
    <dgm:pt modelId="{26DF11E2-DA0D-48DF-917E-7F1E68F333E1}" type="pres">
      <dgm:prSet presAssocID="{685CCDA6-F972-4521-A772-A00E77352C03}" presName="node" presStyleLbl="node1" presStyleIdx="6" presStyleCnt="7" custLinFactX="18387" custLinFactNeighborX="100000" custLinFactNeighborY="3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F70142-2E2C-4E8A-BD2F-15DBEF75EBED}" type="presOf" srcId="{02512484-5D26-4A1A-9898-528348D9BF17}" destId="{8C8AB576-9A24-406A-B32F-A86DC1366528}" srcOrd="1" destOrd="0" presId="urn:microsoft.com/office/officeart/2005/8/layout/bProcess3"/>
    <dgm:cxn modelId="{92146845-13E1-49EA-AD4B-BC1257879306}" type="presOf" srcId="{02512484-5D26-4A1A-9898-528348D9BF17}" destId="{E6670EC4-1F2E-4100-A251-8515BF81AE42}" srcOrd="0" destOrd="0" presId="urn:microsoft.com/office/officeart/2005/8/layout/bProcess3"/>
    <dgm:cxn modelId="{F1EA7140-ACE3-4F31-A21A-4625CE5F188F}" type="presOf" srcId="{8C9FA608-9E37-4FF5-8486-389AC1A07B04}" destId="{F7DBCCF2-E0E3-4A97-B89A-2B8392F248EC}" srcOrd="0" destOrd="0" presId="urn:microsoft.com/office/officeart/2005/8/layout/bProcess3"/>
    <dgm:cxn modelId="{FF3B2BE7-D2D4-46AD-A816-2DA03CBD3751}" type="presOf" srcId="{EFAB884E-2F91-4FC5-8022-37DA413692BA}" destId="{F35519CF-2C6A-46EF-8619-2C1D9A2870BC}" srcOrd="1" destOrd="0" presId="urn:microsoft.com/office/officeart/2005/8/layout/bProcess3"/>
    <dgm:cxn modelId="{4C7945E3-C4D3-43CF-8139-58867FDF1969}" srcId="{4BC41A99-A810-4F77-A8EA-2C6F6B7E7E3E}" destId="{C0514329-FA74-4F18-BA9E-3B7C47E7EDBD}" srcOrd="0" destOrd="0" parTransId="{101D8F0A-385A-4ABB-BEEB-F5CA82CEC6D3}" sibTransId="{02512484-5D26-4A1A-9898-528348D9BF17}"/>
    <dgm:cxn modelId="{F23B9E16-2272-42EB-891B-68081DCA94ED}" srcId="{4BC41A99-A810-4F77-A8EA-2C6F6B7E7E3E}" destId="{5F67379D-96EA-4D47-908D-22D92B1AD342}" srcOrd="3" destOrd="0" parTransId="{11412FB7-EE40-4B29-9EA2-7505775D83AB}" sibTransId="{EF396E69-1EB2-4CEB-B860-4F189BFFA6CF}"/>
    <dgm:cxn modelId="{9104FFE0-570D-4C27-AF61-4FBF280FC416}" type="presOf" srcId="{6CF16365-69A2-4EB7-A4D4-AEFD72934C1F}" destId="{F3EFFDA1-708C-40B4-9AAA-2D420BCB9433}" srcOrd="0" destOrd="0" presId="urn:microsoft.com/office/officeart/2005/8/layout/bProcess3"/>
    <dgm:cxn modelId="{C6158F8C-8F54-4F9E-860C-5AAEB301B42A}" type="presOf" srcId="{EFAB884E-2F91-4FC5-8022-37DA413692BA}" destId="{7AD29327-FB77-498D-81DA-44865315EA4B}" srcOrd="0" destOrd="0" presId="urn:microsoft.com/office/officeart/2005/8/layout/bProcess3"/>
    <dgm:cxn modelId="{9802DBF4-54F6-4CB3-90EB-228B7E796360}" type="presOf" srcId="{83D884CF-8B76-45F0-835C-5F260901C946}" destId="{75DD74DF-07DC-406C-844A-74AD1EFD46B8}" srcOrd="0" destOrd="0" presId="urn:microsoft.com/office/officeart/2005/8/layout/bProcess3"/>
    <dgm:cxn modelId="{7A076482-74E0-427A-841C-C6648CBDD420}" type="presOf" srcId="{ED5407C3-8F18-4482-B98D-1DDE365A67FF}" destId="{1F530EA6-91DB-4C3A-8AEF-81E11D9E482F}" srcOrd="0" destOrd="0" presId="urn:microsoft.com/office/officeart/2005/8/layout/bProcess3"/>
    <dgm:cxn modelId="{21FEB475-9A44-44AA-A0D6-AE6DB1383E77}" srcId="{4BC41A99-A810-4F77-A8EA-2C6F6B7E7E3E}" destId="{8C9FA608-9E37-4FF5-8486-389AC1A07B04}" srcOrd="2" destOrd="0" parTransId="{45481772-C3CE-4777-9051-175393DA8847}" sibTransId="{ED5407C3-8F18-4482-B98D-1DDE365A67FF}"/>
    <dgm:cxn modelId="{689C0844-FCA2-4624-9F43-8798E52D4817}" type="presOf" srcId="{205436AD-242D-49A1-9AFE-C5CC8B599B5B}" destId="{49F8E36E-7A75-4EB3-A694-DC0B2A259560}" srcOrd="0" destOrd="0" presId="urn:microsoft.com/office/officeart/2005/8/layout/bProcess3"/>
    <dgm:cxn modelId="{8E075F26-CAB2-4D05-A288-4100B6D446BB}" type="presOf" srcId="{5F67379D-96EA-4D47-908D-22D92B1AD342}" destId="{2FA4A50C-256C-4355-932F-7004DB6664BA}" srcOrd="0" destOrd="0" presId="urn:microsoft.com/office/officeart/2005/8/layout/bProcess3"/>
    <dgm:cxn modelId="{0BEDCCCA-1263-4CF8-BE46-F45821230DF9}" srcId="{4BC41A99-A810-4F77-A8EA-2C6F6B7E7E3E}" destId="{83D884CF-8B76-45F0-835C-5F260901C946}" srcOrd="5" destOrd="0" parTransId="{657E4964-A2F1-4969-9F37-914CD77E4AFE}" sibTransId="{EFAB884E-2F91-4FC5-8022-37DA413692BA}"/>
    <dgm:cxn modelId="{7FEAB981-F116-4CD7-97B1-088CC900233B}" type="presOf" srcId="{236FFE9D-CC84-4863-BC3B-97F2270F3D8F}" destId="{DEA184A8-53AD-47EB-A947-AAE4AC203B4B}" srcOrd="0" destOrd="0" presId="urn:microsoft.com/office/officeart/2005/8/layout/bProcess3"/>
    <dgm:cxn modelId="{34E6C89D-9964-4553-9E67-4546837949FA}" type="presOf" srcId="{C0514329-FA74-4F18-BA9E-3B7C47E7EDBD}" destId="{1313B477-387C-4102-A4B1-F1040F040D9B}" srcOrd="0" destOrd="0" presId="urn:microsoft.com/office/officeart/2005/8/layout/bProcess3"/>
    <dgm:cxn modelId="{0D10DD64-97F1-42D6-A031-F11C6260EEEB}" srcId="{4BC41A99-A810-4F77-A8EA-2C6F6B7E7E3E}" destId="{236FFE9D-CC84-4863-BC3B-97F2270F3D8F}" srcOrd="1" destOrd="0" parTransId="{9489FCC9-6505-444E-BF9F-8156A28B104F}" sibTransId="{5F33DAAF-9C0B-4D08-BA54-F359EEAE8032}"/>
    <dgm:cxn modelId="{EC6EA177-F210-4277-ACAA-977B53B48096}" type="presOf" srcId="{6CF16365-69A2-4EB7-A4D4-AEFD72934C1F}" destId="{CE7FE7B6-8942-438F-A91B-88C4DD68F377}" srcOrd="1" destOrd="0" presId="urn:microsoft.com/office/officeart/2005/8/layout/bProcess3"/>
    <dgm:cxn modelId="{08E1C7DC-F481-444D-BE2F-C67AD2B07F8C}" type="presOf" srcId="{5F33DAAF-9C0B-4D08-BA54-F359EEAE8032}" destId="{B6572CE3-5FAE-4B1C-9671-E044419FB778}" srcOrd="0" destOrd="0" presId="urn:microsoft.com/office/officeart/2005/8/layout/bProcess3"/>
    <dgm:cxn modelId="{646ADAB1-5CCA-43AA-A827-B0C1C2981094}" type="presOf" srcId="{5F33DAAF-9C0B-4D08-BA54-F359EEAE8032}" destId="{CC5E98B5-EEED-4AF2-9432-D41C5360E318}" srcOrd="1" destOrd="0" presId="urn:microsoft.com/office/officeart/2005/8/layout/bProcess3"/>
    <dgm:cxn modelId="{508BC31F-9812-4E9C-ACA7-6D0FFABE2900}" type="presOf" srcId="{ED5407C3-8F18-4482-B98D-1DDE365A67FF}" destId="{45342F7A-421D-4591-9533-29BDD7C71602}" srcOrd="1" destOrd="0" presId="urn:microsoft.com/office/officeart/2005/8/layout/bProcess3"/>
    <dgm:cxn modelId="{5FA9634C-CD76-48D8-8826-5CF690656226}" srcId="{4BC41A99-A810-4F77-A8EA-2C6F6B7E7E3E}" destId="{685CCDA6-F972-4521-A772-A00E77352C03}" srcOrd="6" destOrd="0" parTransId="{03797B10-2D8C-476A-800A-4287109A7AE0}" sibTransId="{EBCEAE16-75B6-452B-967E-126AF2D7531E}"/>
    <dgm:cxn modelId="{4886B8CB-1E0D-4F89-B8BA-16A37BAFAFA5}" type="presOf" srcId="{EF396E69-1EB2-4CEB-B860-4F189BFFA6CF}" destId="{0A03FF02-037D-49DE-8166-B59081CD94A1}" srcOrd="1" destOrd="0" presId="urn:microsoft.com/office/officeart/2005/8/layout/bProcess3"/>
    <dgm:cxn modelId="{6AEED3EE-4055-43DE-B0C7-AB76B83D4B3F}" type="presOf" srcId="{4BC41A99-A810-4F77-A8EA-2C6F6B7E7E3E}" destId="{D8A513C5-F9B4-4EAF-B659-A527193CD7FA}" srcOrd="0" destOrd="0" presId="urn:microsoft.com/office/officeart/2005/8/layout/bProcess3"/>
    <dgm:cxn modelId="{03A81CA5-4503-436E-B494-836BF2E8F93F}" type="presOf" srcId="{EF396E69-1EB2-4CEB-B860-4F189BFFA6CF}" destId="{B9E0D0ED-640A-45FC-A00C-26D209F15496}" srcOrd="0" destOrd="0" presId="urn:microsoft.com/office/officeart/2005/8/layout/bProcess3"/>
    <dgm:cxn modelId="{A503459A-3F0F-477E-B3DF-49EB33D13C2C}" type="presOf" srcId="{685CCDA6-F972-4521-A772-A00E77352C03}" destId="{26DF11E2-DA0D-48DF-917E-7F1E68F333E1}" srcOrd="0" destOrd="0" presId="urn:microsoft.com/office/officeart/2005/8/layout/bProcess3"/>
    <dgm:cxn modelId="{D8C98B3B-8930-4E97-B469-510A2501DC42}" srcId="{4BC41A99-A810-4F77-A8EA-2C6F6B7E7E3E}" destId="{205436AD-242D-49A1-9AFE-C5CC8B599B5B}" srcOrd="4" destOrd="0" parTransId="{8E4B88C0-E9DF-4F58-AC8E-2781586FA5FC}" sibTransId="{6CF16365-69A2-4EB7-A4D4-AEFD72934C1F}"/>
    <dgm:cxn modelId="{7749A65B-C745-40B0-9EEE-C7C3AC7B9209}" type="presParOf" srcId="{D8A513C5-F9B4-4EAF-B659-A527193CD7FA}" destId="{1313B477-387C-4102-A4B1-F1040F040D9B}" srcOrd="0" destOrd="0" presId="urn:microsoft.com/office/officeart/2005/8/layout/bProcess3"/>
    <dgm:cxn modelId="{D2BFDE07-5BDA-4326-9CBF-EC1561842960}" type="presParOf" srcId="{D8A513C5-F9B4-4EAF-B659-A527193CD7FA}" destId="{E6670EC4-1F2E-4100-A251-8515BF81AE42}" srcOrd="1" destOrd="0" presId="urn:microsoft.com/office/officeart/2005/8/layout/bProcess3"/>
    <dgm:cxn modelId="{8CA7632F-E572-45C4-A926-F9C9AAF48A72}" type="presParOf" srcId="{E6670EC4-1F2E-4100-A251-8515BF81AE42}" destId="{8C8AB576-9A24-406A-B32F-A86DC1366528}" srcOrd="0" destOrd="0" presId="urn:microsoft.com/office/officeart/2005/8/layout/bProcess3"/>
    <dgm:cxn modelId="{426E9F12-0614-4CA4-B69F-5E909DE24326}" type="presParOf" srcId="{D8A513C5-F9B4-4EAF-B659-A527193CD7FA}" destId="{DEA184A8-53AD-47EB-A947-AAE4AC203B4B}" srcOrd="2" destOrd="0" presId="urn:microsoft.com/office/officeart/2005/8/layout/bProcess3"/>
    <dgm:cxn modelId="{1912B5F2-AA7B-430E-86CB-F29EFA13C434}" type="presParOf" srcId="{D8A513C5-F9B4-4EAF-B659-A527193CD7FA}" destId="{B6572CE3-5FAE-4B1C-9671-E044419FB778}" srcOrd="3" destOrd="0" presId="urn:microsoft.com/office/officeart/2005/8/layout/bProcess3"/>
    <dgm:cxn modelId="{392F0D20-C475-404C-A0A0-728881AA2D7A}" type="presParOf" srcId="{B6572CE3-5FAE-4B1C-9671-E044419FB778}" destId="{CC5E98B5-EEED-4AF2-9432-D41C5360E318}" srcOrd="0" destOrd="0" presId="urn:microsoft.com/office/officeart/2005/8/layout/bProcess3"/>
    <dgm:cxn modelId="{D57191B7-42B5-4871-A9B9-D59BC7A82FE5}" type="presParOf" srcId="{D8A513C5-F9B4-4EAF-B659-A527193CD7FA}" destId="{F7DBCCF2-E0E3-4A97-B89A-2B8392F248EC}" srcOrd="4" destOrd="0" presId="urn:microsoft.com/office/officeart/2005/8/layout/bProcess3"/>
    <dgm:cxn modelId="{FF01E3D9-3D3F-4553-B91E-B1F8F517AA1C}" type="presParOf" srcId="{D8A513C5-F9B4-4EAF-B659-A527193CD7FA}" destId="{1F530EA6-91DB-4C3A-8AEF-81E11D9E482F}" srcOrd="5" destOrd="0" presId="urn:microsoft.com/office/officeart/2005/8/layout/bProcess3"/>
    <dgm:cxn modelId="{E06BF165-14A6-4F08-B307-E311FF197126}" type="presParOf" srcId="{1F530EA6-91DB-4C3A-8AEF-81E11D9E482F}" destId="{45342F7A-421D-4591-9533-29BDD7C71602}" srcOrd="0" destOrd="0" presId="urn:microsoft.com/office/officeart/2005/8/layout/bProcess3"/>
    <dgm:cxn modelId="{BF5E9A1F-E976-4B59-B637-D1603B660163}" type="presParOf" srcId="{D8A513C5-F9B4-4EAF-B659-A527193CD7FA}" destId="{2FA4A50C-256C-4355-932F-7004DB6664BA}" srcOrd="6" destOrd="0" presId="urn:microsoft.com/office/officeart/2005/8/layout/bProcess3"/>
    <dgm:cxn modelId="{326EC860-CCE0-446B-85D5-6057CE6AB2F8}" type="presParOf" srcId="{D8A513C5-F9B4-4EAF-B659-A527193CD7FA}" destId="{B9E0D0ED-640A-45FC-A00C-26D209F15496}" srcOrd="7" destOrd="0" presId="urn:microsoft.com/office/officeart/2005/8/layout/bProcess3"/>
    <dgm:cxn modelId="{732D877A-F80B-44D8-B7FE-47174FB2C9A7}" type="presParOf" srcId="{B9E0D0ED-640A-45FC-A00C-26D209F15496}" destId="{0A03FF02-037D-49DE-8166-B59081CD94A1}" srcOrd="0" destOrd="0" presId="urn:microsoft.com/office/officeart/2005/8/layout/bProcess3"/>
    <dgm:cxn modelId="{53490489-F7AC-4D68-883A-4D02C0E0472F}" type="presParOf" srcId="{D8A513C5-F9B4-4EAF-B659-A527193CD7FA}" destId="{49F8E36E-7A75-4EB3-A694-DC0B2A259560}" srcOrd="8" destOrd="0" presId="urn:microsoft.com/office/officeart/2005/8/layout/bProcess3"/>
    <dgm:cxn modelId="{5448A02C-DBEB-4FC8-A3AB-35674619518F}" type="presParOf" srcId="{D8A513C5-F9B4-4EAF-B659-A527193CD7FA}" destId="{F3EFFDA1-708C-40B4-9AAA-2D420BCB9433}" srcOrd="9" destOrd="0" presId="urn:microsoft.com/office/officeart/2005/8/layout/bProcess3"/>
    <dgm:cxn modelId="{B424ED54-A223-4140-964F-48BECE03301C}" type="presParOf" srcId="{F3EFFDA1-708C-40B4-9AAA-2D420BCB9433}" destId="{CE7FE7B6-8942-438F-A91B-88C4DD68F377}" srcOrd="0" destOrd="0" presId="urn:microsoft.com/office/officeart/2005/8/layout/bProcess3"/>
    <dgm:cxn modelId="{4F2D3F5B-DDC8-4EC1-B801-15ECBE8DF084}" type="presParOf" srcId="{D8A513C5-F9B4-4EAF-B659-A527193CD7FA}" destId="{75DD74DF-07DC-406C-844A-74AD1EFD46B8}" srcOrd="10" destOrd="0" presId="urn:microsoft.com/office/officeart/2005/8/layout/bProcess3"/>
    <dgm:cxn modelId="{544E67C1-CF5D-4F5F-9A6A-75A5E656829E}" type="presParOf" srcId="{D8A513C5-F9B4-4EAF-B659-A527193CD7FA}" destId="{7AD29327-FB77-498D-81DA-44865315EA4B}" srcOrd="11" destOrd="0" presId="urn:microsoft.com/office/officeart/2005/8/layout/bProcess3"/>
    <dgm:cxn modelId="{6132B6C6-6175-4392-9466-98F431109227}" type="presParOf" srcId="{7AD29327-FB77-498D-81DA-44865315EA4B}" destId="{F35519CF-2C6A-46EF-8619-2C1D9A2870BC}" srcOrd="0" destOrd="0" presId="urn:microsoft.com/office/officeart/2005/8/layout/bProcess3"/>
    <dgm:cxn modelId="{DE74AE95-BD66-4C64-B12F-6033A41E016D}" type="presParOf" srcId="{D8A513C5-F9B4-4EAF-B659-A527193CD7FA}" destId="{26DF11E2-DA0D-48DF-917E-7F1E68F333E1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0164A-8EB0-4B83-93E9-729F51A911A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1B2DED-BE29-43DC-A0EE-CA236477645E}">
      <dgm:prSet phldrT="[Κείμενο]"/>
      <dgm:spPr/>
      <dgm:t>
        <a:bodyPr/>
        <a:lstStyle/>
        <a:p>
          <a:r>
            <a:rPr lang="el-GR" dirty="0" smtClean="0"/>
            <a:t>Αρνητικά</a:t>
          </a:r>
          <a:endParaRPr lang="en-US" dirty="0"/>
        </a:p>
      </dgm:t>
    </dgm:pt>
    <dgm:pt modelId="{F7E62708-6BB5-4430-9856-0FD4CFA6C361}" type="parTrans" cxnId="{2A3ABA2C-B88A-4014-8512-71282E1BA377}">
      <dgm:prSet/>
      <dgm:spPr/>
      <dgm:t>
        <a:bodyPr/>
        <a:lstStyle/>
        <a:p>
          <a:endParaRPr lang="en-US"/>
        </a:p>
      </dgm:t>
    </dgm:pt>
    <dgm:pt modelId="{AA8480B3-0B7C-4B7A-8AB9-C0829B286012}" type="sibTrans" cxnId="{2A3ABA2C-B88A-4014-8512-71282E1BA377}">
      <dgm:prSet/>
      <dgm:spPr/>
      <dgm:t>
        <a:bodyPr/>
        <a:lstStyle/>
        <a:p>
          <a:endParaRPr lang="en-US"/>
        </a:p>
      </dgm:t>
    </dgm:pt>
    <dgm:pt modelId="{EBB54731-92B7-42D5-9CA1-9AF5D509D073}">
      <dgm:prSet phldrT="[Κείμενο]"/>
      <dgm:spPr/>
      <dgm:t>
        <a:bodyPr/>
        <a:lstStyle/>
        <a:p>
          <a:r>
            <a:rPr lang="el-GR" dirty="0" smtClean="0"/>
            <a:t>Έλεγχος πηκτικότητας</a:t>
          </a:r>
          <a:endParaRPr lang="en-US" dirty="0"/>
        </a:p>
      </dgm:t>
    </dgm:pt>
    <dgm:pt modelId="{382D6DDF-5A94-4FC6-9EF3-8F514C8D31F3}" type="parTrans" cxnId="{CD132CAF-6C03-4B51-AD2E-199F1ED3518E}">
      <dgm:prSet/>
      <dgm:spPr/>
      <dgm:t>
        <a:bodyPr/>
        <a:lstStyle/>
        <a:p>
          <a:endParaRPr lang="en-US"/>
        </a:p>
      </dgm:t>
    </dgm:pt>
    <dgm:pt modelId="{3CB3DFD7-7131-46CD-BFA2-8972B178CF0A}" type="sibTrans" cxnId="{CD132CAF-6C03-4B51-AD2E-199F1ED3518E}">
      <dgm:prSet/>
      <dgm:spPr/>
      <dgm:t>
        <a:bodyPr/>
        <a:lstStyle/>
        <a:p>
          <a:endParaRPr lang="en-US"/>
        </a:p>
      </dgm:t>
    </dgm:pt>
    <dgm:pt modelId="{A9BB3244-7B73-40C8-B199-C38A136C41A4}">
      <dgm:prSet phldrT="[Κείμενο]"/>
      <dgm:spPr/>
      <dgm:t>
        <a:bodyPr/>
        <a:lstStyle/>
        <a:p>
          <a:r>
            <a:rPr lang="el-GR" dirty="0" smtClean="0"/>
            <a:t>Αντικειμενική εξέταση</a:t>
          </a:r>
          <a:endParaRPr lang="en-US" dirty="0"/>
        </a:p>
      </dgm:t>
    </dgm:pt>
    <dgm:pt modelId="{28C5D33F-1F52-4508-853A-49651B94ABD1}" type="parTrans" cxnId="{273E5286-E8C1-46C1-B5FB-F194C66D91E2}">
      <dgm:prSet/>
      <dgm:spPr/>
      <dgm:t>
        <a:bodyPr/>
        <a:lstStyle/>
        <a:p>
          <a:endParaRPr lang="en-US"/>
        </a:p>
      </dgm:t>
    </dgm:pt>
    <dgm:pt modelId="{08671C87-5597-46E1-8EFA-A5EB25FE199E}" type="sibTrans" cxnId="{273E5286-E8C1-46C1-B5FB-F194C66D91E2}">
      <dgm:prSet/>
      <dgm:spPr/>
      <dgm:t>
        <a:bodyPr/>
        <a:lstStyle/>
        <a:p>
          <a:endParaRPr lang="en-US"/>
        </a:p>
      </dgm:t>
    </dgm:pt>
    <dgm:pt modelId="{41BB3EC5-3B18-4033-A179-EF468EB7D1A7}">
      <dgm:prSet phldrT="[Κείμενο]"/>
      <dgm:spPr/>
      <dgm:t>
        <a:bodyPr/>
        <a:lstStyle/>
        <a:p>
          <a:r>
            <a:rPr lang="en-US" dirty="0" smtClean="0"/>
            <a:t>HIV Test</a:t>
          </a:r>
          <a:endParaRPr lang="en-US" dirty="0"/>
        </a:p>
      </dgm:t>
    </dgm:pt>
    <dgm:pt modelId="{3BDD0859-3BE8-4304-8DD1-0C662608ED0E}" type="parTrans" cxnId="{970D87A8-0972-44EE-9BBF-2F2E8D83AC7C}">
      <dgm:prSet/>
      <dgm:spPr/>
      <dgm:t>
        <a:bodyPr/>
        <a:lstStyle/>
        <a:p>
          <a:endParaRPr lang="en-US"/>
        </a:p>
      </dgm:t>
    </dgm:pt>
    <dgm:pt modelId="{0426D04E-0E1F-47FE-B6C4-07712E2F1E43}" type="sibTrans" cxnId="{970D87A8-0972-44EE-9BBF-2F2E8D83AC7C}">
      <dgm:prSet/>
      <dgm:spPr/>
      <dgm:t>
        <a:bodyPr/>
        <a:lstStyle/>
        <a:p>
          <a:endParaRPr lang="en-US"/>
        </a:p>
      </dgm:t>
    </dgm:pt>
    <dgm:pt modelId="{BEAF1DAF-1236-477D-905C-8DC4FF86F0AB}" type="pres">
      <dgm:prSet presAssocID="{A4E0164A-8EB0-4B83-93E9-729F51A911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EF3163-6A32-46DD-A3F0-E1572E88B921}" type="pres">
      <dgm:prSet presAssocID="{811B2DED-BE29-43DC-A0EE-CA236477645E}" presName="centerShape" presStyleLbl="node0" presStyleIdx="0" presStyleCnt="1"/>
      <dgm:spPr/>
      <dgm:t>
        <a:bodyPr/>
        <a:lstStyle/>
        <a:p>
          <a:endParaRPr lang="en-US"/>
        </a:p>
      </dgm:t>
    </dgm:pt>
    <dgm:pt modelId="{11590776-63A7-405F-8818-24DA25DB5D78}" type="pres">
      <dgm:prSet presAssocID="{382D6DDF-5A94-4FC6-9EF3-8F514C8D31F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B38855E-4E24-41B3-AB11-0E457CFC3D10}" type="pres">
      <dgm:prSet presAssocID="{EBB54731-92B7-42D5-9CA1-9AF5D509D0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80566-E415-4083-B172-955C16C55609}" type="pres">
      <dgm:prSet presAssocID="{28C5D33F-1F52-4508-853A-49651B94ABD1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8CFF0C1-ADCA-4DEA-8064-56A9A9AD51B4}" type="pres">
      <dgm:prSet presAssocID="{A9BB3244-7B73-40C8-B199-C38A136C41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B0104-E183-4E94-AF53-D99CC8FF8E89}" type="pres">
      <dgm:prSet presAssocID="{3BDD0859-3BE8-4304-8DD1-0C662608ED0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D37287A-5DFF-43D5-A05C-B8C2007B4E0A}" type="pres">
      <dgm:prSet presAssocID="{41BB3EC5-3B18-4033-A179-EF468EB7D1A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99EB8-C37E-4AB0-9DA6-A99D128292F2}" type="presOf" srcId="{811B2DED-BE29-43DC-A0EE-CA236477645E}" destId="{4DEF3163-6A32-46DD-A3F0-E1572E88B921}" srcOrd="0" destOrd="0" presId="urn:microsoft.com/office/officeart/2005/8/layout/radial4"/>
    <dgm:cxn modelId="{DD75E65C-A39F-4277-BD7E-9C78D83DAFD3}" type="presOf" srcId="{EBB54731-92B7-42D5-9CA1-9AF5D509D073}" destId="{EB38855E-4E24-41B3-AB11-0E457CFC3D10}" srcOrd="0" destOrd="0" presId="urn:microsoft.com/office/officeart/2005/8/layout/radial4"/>
    <dgm:cxn modelId="{7A2E6063-D7C2-4B2B-82D4-757D8F813E0D}" type="presOf" srcId="{28C5D33F-1F52-4508-853A-49651B94ABD1}" destId="{99B80566-E415-4083-B172-955C16C55609}" srcOrd="0" destOrd="0" presId="urn:microsoft.com/office/officeart/2005/8/layout/radial4"/>
    <dgm:cxn modelId="{9B8D1DF0-4085-4375-B5BF-BFD3CB4F4BC6}" type="presOf" srcId="{382D6DDF-5A94-4FC6-9EF3-8F514C8D31F3}" destId="{11590776-63A7-405F-8818-24DA25DB5D78}" srcOrd="0" destOrd="0" presId="urn:microsoft.com/office/officeart/2005/8/layout/radial4"/>
    <dgm:cxn modelId="{AC71B038-6E33-4AD4-B6C3-BA9CD26A2F7C}" type="presOf" srcId="{A4E0164A-8EB0-4B83-93E9-729F51A911A3}" destId="{BEAF1DAF-1236-477D-905C-8DC4FF86F0AB}" srcOrd="0" destOrd="0" presId="urn:microsoft.com/office/officeart/2005/8/layout/radial4"/>
    <dgm:cxn modelId="{CD132CAF-6C03-4B51-AD2E-199F1ED3518E}" srcId="{811B2DED-BE29-43DC-A0EE-CA236477645E}" destId="{EBB54731-92B7-42D5-9CA1-9AF5D509D073}" srcOrd="0" destOrd="0" parTransId="{382D6DDF-5A94-4FC6-9EF3-8F514C8D31F3}" sibTransId="{3CB3DFD7-7131-46CD-BFA2-8972B178CF0A}"/>
    <dgm:cxn modelId="{970D87A8-0972-44EE-9BBF-2F2E8D83AC7C}" srcId="{811B2DED-BE29-43DC-A0EE-CA236477645E}" destId="{41BB3EC5-3B18-4033-A179-EF468EB7D1A7}" srcOrd="2" destOrd="0" parTransId="{3BDD0859-3BE8-4304-8DD1-0C662608ED0E}" sibTransId="{0426D04E-0E1F-47FE-B6C4-07712E2F1E43}"/>
    <dgm:cxn modelId="{041C832B-8C5D-4EFD-99D2-A7067B15AF14}" type="presOf" srcId="{3BDD0859-3BE8-4304-8DD1-0C662608ED0E}" destId="{62CB0104-E183-4E94-AF53-D99CC8FF8E89}" srcOrd="0" destOrd="0" presId="urn:microsoft.com/office/officeart/2005/8/layout/radial4"/>
    <dgm:cxn modelId="{D79A20D5-95B6-4D5E-AC1D-EED5A2ED2A3A}" type="presOf" srcId="{A9BB3244-7B73-40C8-B199-C38A136C41A4}" destId="{48CFF0C1-ADCA-4DEA-8064-56A9A9AD51B4}" srcOrd="0" destOrd="0" presId="urn:microsoft.com/office/officeart/2005/8/layout/radial4"/>
    <dgm:cxn modelId="{273E5286-E8C1-46C1-B5FB-F194C66D91E2}" srcId="{811B2DED-BE29-43DC-A0EE-CA236477645E}" destId="{A9BB3244-7B73-40C8-B199-C38A136C41A4}" srcOrd="1" destOrd="0" parTransId="{28C5D33F-1F52-4508-853A-49651B94ABD1}" sibTransId="{08671C87-5597-46E1-8EFA-A5EB25FE199E}"/>
    <dgm:cxn modelId="{3D43FF24-2461-477F-B4BF-528546A3B96B}" type="presOf" srcId="{41BB3EC5-3B18-4033-A179-EF468EB7D1A7}" destId="{1D37287A-5DFF-43D5-A05C-B8C2007B4E0A}" srcOrd="0" destOrd="0" presId="urn:microsoft.com/office/officeart/2005/8/layout/radial4"/>
    <dgm:cxn modelId="{2A3ABA2C-B88A-4014-8512-71282E1BA377}" srcId="{A4E0164A-8EB0-4B83-93E9-729F51A911A3}" destId="{811B2DED-BE29-43DC-A0EE-CA236477645E}" srcOrd="0" destOrd="0" parTransId="{F7E62708-6BB5-4430-9856-0FD4CFA6C361}" sibTransId="{AA8480B3-0B7C-4B7A-8AB9-C0829B286012}"/>
    <dgm:cxn modelId="{61FC0323-E292-4C24-8E54-17BF305628B9}" type="presParOf" srcId="{BEAF1DAF-1236-477D-905C-8DC4FF86F0AB}" destId="{4DEF3163-6A32-46DD-A3F0-E1572E88B921}" srcOrd="0" destOrd="0" presId="urn:microsoft.com/office/officeart/2005/8/layout/radial4"/>
    <dgm:cxn modelId="{591CAFCC-9A3C-4D8E-BC4C-7FC7FDBE95B1}" type="presParOf" srcId="{BEAF1DAF-1236-477D-905C-8DC4FF86F0AB}" destId="{11590776-63A7-405F-8818-24DA25DB5D78}" srcOrd="1" destOrd="0" presId="urn:microsoft.com/office/officeart/2005/8/layout/radial4"/>
    <dgm:cxn modelId="{06DF0E39-4872-473E-BE3A-65449498F0FB}" type="presParOf" srcId="{BEAF1DAF-1236-477D-905C-8DC4FF86F0AB}" destId="{EB38855E-4E24-41B3-AB11-0E457CFC3D10}" srcOrd="2" destOrd="0" presId="urn:microsoft.com/office/officeart/2005/8/layout/radial4"/>
    <dgm:cxn modelId="{6EA115D5-9B4B-4CBA-86FF-990C7B8DC0A9}" type="presParOf" srcId="{BEAF1DAF-1236-477D-905C-8DC4FF86F0AB}" destId="{99B80566-E415-4083-B172-955C16C55609}" srcOrd="3" destOrd="0" presId="urn:microsoft.com/office/officeart/2005/8/layout/radial4"/>
    <dgm:cxn modelId="{1D3C0F01-843C-4483-A7ED-2EFED7CB67FF}" type="presParOf" srcId="{BEAF1DAF-1236-477D-905C-8DC4FF86F0AB}" destId="{48CFF0C1-ADCA-4DEA-8064-56A9A9AD51B4}" srcOrd="4" destOrd="0" presId="urn:microsoft.com/office/officeart/2005/8/layout/radial4"/>
    <dgm:cxn modelId="{2DAA9F40-71AC-4615-8BA8-4E134C3A957C}" type="presParOf" srcId="{BEAF1DAF-1236-477D-905C-8DC4FF86F0AB}" destId="{62CB0104-E183-4E94-AF53-D99CC8FF8E89}" srcOrd="5" destOrd="0" presId="urn:microsoft.com/office/officeart/2005/8/layout/radial4"/>
    <dgm:cxn modelId="{4A497C37-5907-458E-BFCC-D2C912C01043}" type="presParOf" srcId="{BEAF1DAF-1236-477D-905C-8DC4FF86F0AB}" destId="{1D37287A-5DFF-43D5-A05C-B8C2007B4E0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5C4993-F83E-4E9B-B744-5E9600A836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A6B37-4B40-4336-B875-4F25835DEC61}">
      <dgm:prSet phldrT="[Κείμενο]" custT="1"/>
      <dgm:spPr/>
      <dgm:t>
        <a:bodyPr/>
        <a:lstStyle/>
        <a:p>
          <a:r>
            <a:rPr lang="el-GR" sz="3600" dirty="0" smtClean="0"/>
            <a:t>Περιφερικό πλακάκι</a:t>
          </a:r>
          <a:endParaRPr lang="en-US" sz="3600" dirty="0"/>
        </a:p>
      </dgm:t>
    </dgm:pt>
    <dgm:pt modelId="{8754E351-CCAF-4026-A1D8-D8C13625963C}" type="parTrans" cxnId="{A3A83911-52E2-440C-AF2D-85E5705552AC}">
      <dgm:prSet/>
      <dgm:spPr/>
      <dgm:t>
        <a:bodyPr/>
        <a:lstStyle/>
        <a:p>
          <a:endParaRPr lang="en-US"/>
        </a:p>
      </dgm:t>
    </dgm:pt>
    <dgm:pt modelId="{9083AC36-AA11-4A71-A11D-0497AB70B56F}" type="sibTrans" cxnId="{A3A83911-52E2-440C-AF2D-85E5705552AC}">
      <dgm:prSet/>
      <dgm:spPr/>
      <dgm:t>
        <a:bodyPr/>
        <a:lstStyle/>
        <a:p>
          <a:endParaRPr lang="en-US"/>
        </a:p>
      </dgm:t>
    </dgm:pt>
    <dgm:pt modelId="{3903D627-C3C8-40B0-ABE0-90AA37385F12}">
      <dgm:prSet phldrT="[Κείμενο]" custT="1"/>
      <dgm:spPr/>
      <dgm:t>
        <a:bodyPr/>
        <a:lstStyle/>
        <a:p>
          <a:r>
            <a:rPr lang="el-GR" sz="2000" dirty="0" err="1" smtClean="0"/>
            <a:t>Σφαιροκύτταρα</a:t>
          </a:r>
          <a:endParaRPr lang="en-US" sz="2000" dirty="0"/>
        </a:p>
      </dgm:t>
    </dgm:pt>
    <dgm:pt modelId="{DB5AFDF3-AA43-4274-B1E2-6A048626D45F}" type="parTrans" cxnId="{F122309E-E763-430F-BB94-11EEE5AFA00B}">
      <dgm:prSet/>
      <dgm:spPr/>
      <dgm:t>
        <a:bodyPr/>
        <a:lstStyle/>
        <a:p>
          <a:endParaRPr lang="en-US"/>
        </a:p>
      </dgm:t>
    </dgm:pt>
    <dgm:pt modelId="{A0353E91-AA69-47F0-BE63-4EA7E5C866FD}" type="sibTrans" cxnId="{F122309E-E763-430F-BB94-11EEE5AFA00B}">
      <dgm:prSet/>
      <dgm:spPr/>
      <dgm:t>
        <a:bodyPr/>
        <a:lstStyle/>
        <a:p>
          <a:endParaRPr lang="en-US"/>
        </a:p>
      </dgm:t>
    </dgm:pt>
    <dgm:pt modelId="{659C56A5-7596-45C9-B5E3-BA05DB174C1F}">
      <dgm:prSet phldrT="[Κείμενο]" custT="1"/>
      <dgm:spPr/>
      <dgm:t>
        <a:bodyPr/>
        <a:lstStyle/>
        <a:p>
          <a:r>
            <a:rPr lang="el-GR" sz="2000" dirty="0" smtClean="0"/>
            <a:t>Μειωμένος αριθμός αιμοπεταλίων</a:t>
          </a:r>
          <a:endParaRPr lang="en-US" sz="2000" dirty="0"/>
        </a:p>
      </dgm:t>
    </dgm:pt>
    <dgm:pt modelId="{8FDEA855-BD12-459E-8646-B078E7090383}" type="parTrans" cxnId="{CCB69FFF-1A3F-43CE-B5C8-37F29B13583D}">
      <dgm:prSet/>
      <dgm:spPr/>
      <dgm:t>
        <a:bodyPr/>
        <a:lstStyle/>
        <a:p>
          <a:endParaRPr lang="en-US"/>
        </a:p>
      </dgm:t>
    </dgm:pt>
    <dgm:pt modelId="{C79B9AD7-2D71-4863-B709-37C58CC611A0}" type="sibTrans" cxnId="{CCB69FFF-1A3F-43CE-B5C8-37F29B13583D}">
      <dgm:prSet/>
      <dgm:spPr/>
      <dgm:t>
        <a:bodyPr/>
        <a:lstStyle/>
        <a:p>
          <a:endParaRPr lang="en-US"/>
        </a:p>
      </dgm:t>
    </dgm:pt>
    <dgm:pt modelId="{8D0E90A2-83F6-493D-8D5C-F319DC7AC4D2}">
      <dgm:prSet phldrT="[Κείμενο]" custT="1"/>
      <dgm:spPr/>
      <dgm:t>
        <a:bodyPr/>
        <a:lstStyle/>
        <a:p>
          <a:r>
            <a:rPr lang="el-GR" sz="3600" dirty="0" smtClean="0"/>
            <a:t>Άμεση </a:t>
          </a:r>
          <a:r>
            <a:rPr lang="en-US" sz="3600" dirty="0" smtClean="0"/>
            <a:t>Coombs</a:t>
          </a:r>
          <a:endParaRPr lang="en-US" sz="3600" dirty="0"/>
        </a:p>
      </dgm:t>
    </dgm:pt>
    <dgm:pt modelId="{58990DBE-DE25-4B76-8721-181EFF17EBEC}" type="parTrans" cxnId="{9EE39F08-B382-419E-B588-E53DBC020E85}">
      <dgm:prSet/>
      <dgm:spPr/>
      <dgm:t>
        <a:bodyPr/>
        <a:lstStyle/>
        <a:p>
          <a:endParaRPr lang="en-US"/>
        </a:p>
      </dgm:t>
    </dgm:pt>
    <dgm:pt modelId="{F99D485A-A53D-4367-8BCC-4DD4C16DD308}" type="sibTrans" cxnId="{9EE39F08-B382-419E-B588-E53DBC020E85}">
      <dgm:prSet/>
      <dgm:spPr/>
      <dgm:t>
        <a:bodyPr/>
        <a:lstStyle/>
        <a:p>
          <a:endParaRPr lang="en-US"/>
        </a:p>
      </dgm:t>
    </dgm:pt>
    <dgm:pt modelId="{6679C6DD-2ED6-496A-BE29-FE29B1665D45}">
      <dgm:prSet phldrT="[Κείμενο]" custT="1"/>
      <dgm:spPr/>
      <dgm:t>
        <a:bodyPr/>
        <a:lstStyle/>
        <a:p>
          <a:r>
            <a:rPr lang="el-GR" sz="2800" dirty="0" smtClean="0"/>
            <a:t>Θετική</a:t>
          </a:r>
          <a:endParaRPr lang="en-US" sz="2800" dirty="0"/>
        </a:p>
      </dgm:t>
    </dgm:pt>
    <dgm:pt modelId="{809E6298-EF77-4241-A0F6-D09D21F75D9F}" type="sibTrans" cxnId="{A04DBC65-C8B4-463A-9C42-FB0477E0019A}">
      <dgm:prSet/>
      <dgm:spPr/>
      <dgm:t>
        <a:bodyPr/>
        <a:lstStyle/>
        <a:p>
          <a:endParaRPr lang="en-US"/>
        </a:p>
      </dgm:t>
    </dgm:pt>
    <dgm:pt modelId="{DB9F50E0-1878-491D-A426-4A82EF1640CF}" type="parTrans" cxnId="{A04DBC65-C8B4-463A-9C42-FB0477E0019A}">
      <dgm:prSet/>
      <dgm:spPr/>
      <dgm:t>
        <a:bodyPr/>
        <a:lstStyle/>
        <a:p>
          <a:endParaRPr lang="en-US"/>
        </a:p>
      </dgm:t>
    </dgm:pt>
    <dgm:pt modelId="{ABEF0D09-DE21-49B9-B701-FBC05785F6C4}">
      <dgm:prSet/>
      <dgm:spPr/>
      <dgm:t>
        <a:bodyPr/>
        <a:lstStyle/>
        <a:p>
          <a:r>
            <a:rPr lang="el-GR" dirty="0" err="1" smtClean="0"/>
            <a:t>Ηλεκτροφόρηση</a:t>
          </a:r>
          <a:r>
            <a:rPr lang="el-GR" dirty="0" smtClean="0"/>
            <a:t> πρωτεϊνών αίματος και ούρων</a:t>
          </a:r>
          <a:endParaRPr lang="en-US" dirty="0"/>
        </a:p>
      </dgm:t>
    </dgm:pt>
    <dgm:pt modelId="{B773AC7F-CFF3-4686-B3B2-CE6DB4880CA0}" type="parTrans" cxnId="{36864776-3D9D-41BC-81DD-A17A912982A0}">
      <dgm:prSet/>
      <dgm:spPr/>
      <dgm:t>
        <a:bodyPr/>
        <a:lstStyle/>
        <a:p>
          <a:endParaRPr lang="en-US"/>
        </a:p>
      </dgm:t>
    </dgm:pt>
    <dgm:pt modelId="{EACA0CE5-BD2D-4A17-AAB9-C15A4CC2536B}" type="sibTrans" cxnId="{36864776-3D9D-41BC-81DD-A17A912982A0}">
      <dgm:prSet/>
      <dgm:spPr/>
      <dgm:t>
        <a:bodyPr/>
        <a:lstStyle/>
        <a:p>
          <a:endParaRPr lang="en-US"/>
        </a:p>
      </dgm:t>
    </dgm:pt>
    <dgm:pt modelId="{4AC3CA63-BC16-4566-9CB2-C22F37EF7F0E}">
      <dgm:prSet custT="1"/>
      <dgm:spPr/>
      <dgm:t>
        <a:bodyPr/>
        <a:lstStyle/>
        <a:p>
          <a:r>
            <a:rPr lang="el-GR" sz="2800" dirty="0" err="1" smtClean="0"/>
            <a:t>κφ</a:t>
          </a:r>
          <a:endParaRPr lang="en-US" sz="2800" dirty="0"/>
        </a:p>
      </dgm:t>
    </dgm:pt>
    <dgm:pt modelId="{B54901F7-34E9-429D-91D1-909CAA6144D7}" type="parTrans" cxnId="{E28A3134-4184-4663-BB5A-BCE8EB1872FD}">
      <dgm:prSet/>
      <dgm:spPr/>
      <dgm:t>
        <a:bodyPr/>
        <a:lstStyle/>
        <a:p>
          <a:endParaRPr lang="en-US"/>
        </a:p>
      </dgm:t>
    </dgm:pt>
    <dgm:pt modelId="{0B3B9A4F-9D15-4E69-8E4E-90B3140A5800}" type="sibTrans" cxnId="{E28A3134-4184-4663-BB5A-BCE8EB1872FD}">
      <dgm:prSet/>
      <dgm:spPr/>
      <dgm:t>
        <a:bodyPr/>
        <a:lstStyle/>
        <a:p>
          <a:endParaRPr lang="en-US"/>
        </a:p>
      </dgm:t>
    </dgm:pt>
    <dgm:pt modelId="{B1F5E3A7-EE3E-4DB6-A328-E5E6861237BA}">
      <dgm:prSet/>
      <dgm:spPr/>
      <dgm:t>
        <a:bodyPr/>
        <a:lstStyle/>
        <a:p>
          <a:r>
            <a:rPr lang="en-US" dirty="0" smtClean="0"/>
            <a:t>CT </a:t>
          </a:r>
          <a:r>
            <a:rPr lang="el-GR" dirty="0" smtClean="0"/>
            <a:t>κοιλίας και πυέλου</a:t>
          </a:r>
          <a:endParaRPr lang="en-US" dirty="0"/>
        </a:p>
      </dgm:t>
    </dgm:pt>
    <dgm:pt modelId="{40A457A1-6CD1-4626-880B-B1C416D573BA}" type="parTrans" cxnId="{4D66113E-51B7-43E9-92AB-7DD4AAE9D72F}">
      <dgm:prSet/>
      <dgm:spPr/>
      <dgm:t>
        <a:bodyPr/>
        <a:lstStyle/>
        <a:p>
          <a:endParaRPr lang="en-US"/>
        </a:p>
      </dgm:t>
    </dgm:pt>
    <dgm:pt modelId="{1F6E9EDB-07C9-4062-B879-CC01C68862BB}" type="sibTrans" cxnId="{4D66113E-51B7-43E9-92AB-7DD4AAE9D72F}">
      <dgm:prSet/>
      <dgm:spPr/>
      <dgm:t>
        <a:bodyPr/>
        <a:lstStyle/>
        <a:p>
          <a:endParaRPr lang="en-US"/>
        </a:p>
      </dgm:t>
    </dgm:pt>
    <dgm:pt modelId="{AE5255D6-4DB3-45EC-B1CE-339AFEB0A761}">
      <dgm:prSet custT="1"/>
      <dgm:spPr/>
      <dgm:t>
        <a:bodyPr/>
        <a:lstStyle/>
        <a:p>
          <a:r>
            <a:rPr lang="el-GR" sz="2800" dirty="0" err="1" smtClean="0"/>
            <a:t>κφ</a:t>
          </a:r>
          <a:endParaRPr lang="en-US" sz="2800" dirty="0"/>
        </a:p>
      </dgm:t>
    </dgm:pt>
    <dgm:pt modelId="{33CFDFBA-10BA-4E9A-A685-7F15AA750040}" type="parTrans" cxnId="{FC572987-7644-45BD-BC32-CCC0202026CB}">
      <dgm:prSet/>
      <dgm:spPr/>
      <dgm:t>
        <a:bodyPr/>
        <a:lstStyle/>
        <a:p>
          <a:endParaRPr lang="en-US"/>
        </a:p>
      </dgm:t>
    </dgm:pt>
    <dgm:pt modelId="{2C97CF40-75E5-4003-BB71-9EFE9E7EA4F4}" type="sibTrans" cxnId="{FC572987-7644-45BD-BC32-CCC0202026CB}">
      <dgm:prSet/>
      <dgm:spPr/>
      <dgm:t>
        <a:bodyPr/>
        <a:lstStyle/>
        <a:p>
          <a:endParaRPr lang="en-US"/>
        </a:p>
      </dgm:t>
    </dgm:pt>
    <dgm:pt modelId="{EFF7F759-838F-4DFB-AEA9-2E61B1ED1E38}">
      <dgm:prSet phldrT="[Κείμενο]" custT="1"/>
      <dgm:spPr/>
      <dgm:t>
        <a:bodyPr/>
        <a:lstStyle/>
        <a:p>
          <a:r>
            <a:rPr lang="el-GR" sz="2000" dirty="0" smtClean="0"/>
            <a:t>Πολυχρωματικά ερυθρά</a:t>
          </a:r>
          <a:endParaRPr lang="en-US" sz="2000" dirty="0"/>
        </a:p>
      </dgm:t>
    </dgm:pt>
    <dgm:pt modelId="{8EA248E0-69B9-400B-8B90-A47E2A2911C8}" type="parTrans" cxnId="{044165F9-FCF7-45B1-AB83-655F469B2E4D}">
      <dgm:prSet/>
      <dgm:spPr/>
      <dgm:t>
        <a:bodyPr/>
        <a:lstStyle/>
        <a:p>
          <a:endParaRPr lang="en-US"/>
        </a:p>
      </dgm:t>
    </dgm:pt>
    <dgm:pt modelId="{B97CE550-38FD-486E-AD0C-C59A033E0BA0}" type="sibTrans" cxnId="{044165F9-FCF7-45B1-AB83-655F469B2E4D}">
      <dgm:prSet/>
      <dgm:spPr/>
      <dgm:t>
        <a:bodyPr/>
        <a:lstStyle/>
        <a:p>
          <a:endParaRPr lang="en-US"/>
        </a:p>
      </dgm:t>
    </dgm:pt>
    <dgm:pt modelId="{397E7B88-754D-4F68-9318-5C2E3A544F0B}">
      <dgm:prSet phldrT="[Κείμενο]" custT="1"/>
      <dgm:spPr/>
      <dgm:t>
        <a:bodyPr/>
        <a:lstStyle/>
        <a:p>
          <a:r>
            <a:rPr lang="el-GR" sz="2000" dirty="0" smtClean="0"/>
            <a:t>Φυσιολογική μορφολογία λευκών</a:t>
          </a:r>
          <a:endParaRPr lang="en-US" sz="2000" dirty="0"/>
        </a:p>
      </dgm:t>
    </dgm:pt>
    <dgm:pt modelId="{15DC7527-9FF6-4153-A4F1-298542E996E4}" type="parTrans" cxnId="{58B59F49-55B9-4FB5-A1AF-FBA773B48B81}">
      <dgm:prSet/>
      <dgm:spPr/>
      <dgm:t>
        <a:bodyPr/>
        <a:lstStyle/>
        <a:p>
          <a:endParaRPr lang="en-US"/>
        </a:p>
      </dgm:t>
    </dgm:pt>
    <dgm:pt modelId="{50666739-B730-498C-B921-7D47B06B25BE}" type="sibTrans" cxnId="{58B59F49-55B9-4FB5-A1AF-FBA773B48B81}">
      <dgm:prSet/>
      <dgm:spPr/>
      <dgm:t>
        <a:bodyPr/>
        <a:lstStyle/>
        <a:p>
          <a:endParaRPr lang="en-US"/>
        </a:p>
      </dgm:t>
    </dgm:pt>
    <dgm:pt modelId="{F92E6589-6463-4C78-B0D9-578F3137EF06}" type="pres">
      <dgm:prSet presAssocID="{375C4993-F83E-4E9B-B744-5E9600A836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FC2BA-6096-4BD9-914E-F77C71199767}" type="pres">
      <dgm:prSet presAssocID="{368A6B37-4B40-4336-B875-4F25835DEC61}" presName="linNode" presStyleCnt="0"/>
      <dgm:spPr/>
    </dgm:pt>
    <dgm:pt modelId="{059662C2-49BC-4046-81AA-E6ADCFC5AAF9}" type="pres">
      <dgm:prSet presAssocID="{368A6B37-4B40-4336-B875-4F25835DEC6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115B8-22D7-460D-AC0C-A2622C246A24}" type="pres">
      <dgm:prSet presAssocID="{368A6B37-4B40-4336-B875-4F25835DEC61}" presName="descendantText" presStyleLbl="alignAccFollowNode1" presStyleIdx="0" presStyleCnt="4" custScaleY="125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52E0F-0A0C-453E-9F52-846A672D7292}" type="pres">
      <dgm:prSet presAssocID="{9083AC36-AA11-4A71-A11D-0497AB70B56F}" presName="sp" presStyleCnt="0"/>
      <dgm:spPr/>
    </dgm:pt>
    <dgm:pt modelId="{9466D12E-3A03-4D5E-8D0C-C69D363544F4}" type="pres">
      <dgm:prSet presAssocID="{8D0E90A2-83F6-493D-8D5C-F319DC7AC4D2}" presName="linNode" presStyleCnt="0"/>
      <dgm:spPr/>
    </dgm:pt>
    <dgm:pt modelId="{4460AB8C-62BD-4321-A373-EA7CD6B0C6F7}" type="pres">
      <dgm:prSet presAssocID="{8D0E90A2-83F6-493D-8D5C-F319DC7AC4D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A4431-65C5-4AC6-BD14-B6AB3A150B61}" type="pres">
      <dgm:prSet presAssocID="{8D0E90A2-83F6-493D-8D5C-F319DC7AC4D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178F1-E343-4489-9345-9303510CF970}" type="pres">
      <dgm:prSet presAssocID="{F99D485A-A53D-4367-8BCC-4DD4C16DD308}" presName="sp" presStyleCnt="0"/>
      <dgm:spPr/>
    </dgm:pt>
    <dgm:pt modelId="{F33FEBA5-A92B-48D9-8042-A9C458B4D8F9}" type="pres">
      <dgm:prSet presAssocID="{ABEF0D09-DE21-49B9-B701-FBC05785F6C4}" presName="linNode" presStyleCnt="0"/>
      <dgm:spPr/>
    </dgm:pt>
    <dgm:pt modelId="{A48E5F86-55DE-46AA-9D12-90F384269D0C}" type="pres">
      <dgm:prSet presAssocID="{ABEF0D09-DE21-49B9-B701-FBC05785F6C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7EC2B-8534-49D8-8335-0DA0A008E78A}" type="pres">
      <dgm:prSet presAssocID="{ABEF0D09-DE21-49B9-B701-FBC05785F6C4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E1F17-BD1B-414B-B95D-F47969F51639}" type="pres">
      <dgm:prSet presAssocID="{EACA0CE5-BD2D-4A17-AAB9-C15A4CC2536B}" presName="sp" presStyleCnt="0"/>
      <dgm:spPr/>
    </dgm:pt>
    <dgm:pt modelId="{42919C9C-AF72-47BA-9BAC-70EA6D9FA5D0}" type="pres">
      <dgm:prSet presAssocID="{B1F5E3A7-EE3E-4DB6-A328-E5E6861237BA}" presName="linNode" presStyleCnt="0"/>
      <dgm:spPr/>
    </dgm:pt>
    <dgm:pt modelId="{E68D59A2-79F6-488C-89C4-5BDFCE13A034}" type="pres">
      <dgm:prSet presAssocID="{B1F5E3A7-EE3E-4DB6-A328-E5E6861237B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AA12F-FA0E-4635-94D0-D575BD2CDD01}" type="pres">
      <dgm:prSet presAssocID="{B1F5E3A7-EE3E-4DB6-A328-E5E6861237B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83911-52E2-440C-AF2D-85E5705552AC}" srcId="{375C4993-F83E-4E9B-B744-5E9600A836F6}" destId="{368A6B37-4B40-4336-B875-4F25835DEC61}" srcOrd="0" destOrd="0" parTransId="{8754E351-CCAF-4026-A1D8-D8C13625963C}" sibTransId="{9083AC36-AA11-4A71-A11D-0497AB70B56F}"/>
    <dgm:cxn modelId="{9EE39F08-B382-419E-B588-E53DBC020E85}" srcId="{375C4993-F83E-4E9B-B744-5E9600A836F6}" destId="{8D0E90A2-83F6-493D-8D5C-F319DC7AC4D2}" srcOrd="1" destOrd="0" parTransId="{58990DBE-DE25-4B76-8721-181EFF17EBEC}" sibTransId="{F99D485A-A53D-4367-8BCC-4DD4C16DD308}"/>
    <dgm:cxn modelId="{E7DABA74-EA05-4E13-9E2E-B1054E99CAB1}" type="presOf" srcId="{B1F5E3A7-EE3E-4DB6-A328-E5E6861237BA}" destId="{E68D59A2-79F6-488C-89C4-5BDFCE13A034}" srcOrd="0" destOrd="0" presId="urn:microsoft.com/office/officeart/2005/8/layout/vList5"/>
    <dgm:cxn modelId="{CCB69FFF-1A3F-43CE-B5C8-37F29B13583D}" srcId="{368A6B37-4B40-4336-B875-4F25835DEC61}" destId="{659C56A5-7596-45C9-B5E3-BA05DB174C1F}" srcOrd="3" destOrd="0" parTransId="{8FDEA855-BD12-459E-8646-B078E7090383}" sibTransId="{C79B9AD7-2D71-4863-B709-37C58CC611A0}"/>
    <dgm:cxn modelId="{A04DBC65-C8B4-463A-9C42-FB0477E0019A}" srcId="{8D0E90A2-83F6-493D-8D5C-F319DC7AC4D2}" destId="{6679C6DD-2ED6-496A-BE29-FE29B1665D45}" srcOrd="0" destOrd="0" parTransId="{DB9F50E0-1878-491D-A426-4A82EF1640CF}" sibTransId="{809E6298-EF77-4241-A0F6-D09D21F75D9F}"/>
    <dgm:cxn modelId="{FC572987-7644-45BD-BC32-CCC0202026CB}" srcId="{B1F5E3A7-EE3E-4DB6-A328-E5E6861237BA}" destId="{AE5255D6-4DB3-45EC-B1CE-339AFEB0A761}" srcOrd="0" destOrd="0" parTransId="{33CFDFBA-10BA-4E9A-A685-7F15AA750040}" sibTransId="{2C97CF40-75E5-4003-BB71-9EFE9E7EA4F4}"/>
    <dgm:cxn modelId="{56509FA7-3350-4CA2-8029-52B67E9577C2}" type="presOf" srcId="{6679C6DD-2ED6-496A-BE29-FE29B1665D45}" destId="{402A4431-65C5-4AC6-BD14-B6AB3A150B61}" srcOrd="0" destOrd="0" presId="urn:microsoft.com/office/officeart/2005/8/layout/vList5"/>
    <dgm:cxn modelId="{C6088194-838E-4D7A-88CA-5B6877EF8A35}" type="presOf" srcId="{EFF7F759-838F-4DFB-AEA9-2E61B1ED1E38}" destId="{884115B8-22D7-460D-AC0C-A2622C246A24}" srcOrd="0" destOrd="1" presId="urn:microsoft.com/office/officeart/2005/8/layout/vList5"/>
    <dgm:cxn modelId="{4D66113E-51B7-43E9-92AB-7DD4AAE9D72F}" srcId="{375C4993-F83E-4E9B-B744-5E9600A836F6}" destId="{B1F5E3A7-EE3E-4DB6-A328-E5E6861237BA}" srcOrd="3" destOrd="0" parTransId="{40A457A1-6CD1-4626-880B-B1C416D573BA}" sibTransId="{1F6E9EDB-07C9-4062-B879-CC01C68862BB}"/>
    <dgm:cxn modelId="{36864776-3D9D-41BC-81DD-A17A912982A0}" srcId="{375C4993-F83E-4E9B-B744-5E9600A836F6}" destId="{ABEF0D09-DE21-49B9-B701-FBC05785F6C4}" srcOrd="2" destOrd="0" parTransId="{B773AC7F-CFF3-4686-B3B2-CE6DB4880CA0}" sibTransId="{EACA0CE5-BD2D-4A17-AAB9-C15A4CC2536B}"/>
    <dgm:cxn modelId="{54B47944-1FCA-4761-B494-51C931E070FF}" type="presOf" srcId="{AE5255D6-4DB3-45EC-B1CE-339AFEB0A761}" destId="{734AA12F-FA0E-4635-94D0-D575BD2CDD01}" srcOrd="0" destOrd="0" presId="urn:microsoft.com/office/officeart/2005/8/layout/vList5"/>
    <dgm:cxn modelId="{621CADF7-9B73-4692-82BA-853BFF5F4915}" type="presOf" srcId="{ABEF0D09-DE21-49B9-B701-FBC05785F6C4}" destId="{A48E5F86-55DE-46AA-9D12-90F384269D0C}" srcOrd="0" destOrd="0" presId="urn:microsoft.com/office/officeart/2005/8/layout/vList5"/>
    <dgm:cxn modelId="{275490CD-6AA7-4C9B-93CD-BC1319EDC34F}" type="presOf" srcId="{375C4993-F83E-4E9B-B744-5E9600A836F6}" destId="{F92E6589-6463-4C78-B0D9-578F3137EF06}" srcOrd="0" destOrd="0" presId="urn:microsoft.com/office/officeart/2005/8/layout/vList5"/>
    <dgm:cxn modelId="{F122309E-E763-430F-BB94-11EEE5AFA00B}" srcId="{368A6B37-4B40-4336-B875-4F25835DEC61}" destId="{3903D627-C3C8-40B0-ABE0-90AA37385F12}" srcOrd="0" destOrd="0" parTransId="{DB5AFDF3-AA43-4274-B1E2-6A048626D45F}" sibTransId="{A0353E91-AA69-47F0-BE63-4EA7E5C866FD}"/>
    <dgm:cxn modelId="{34FDB610-CF75-43B6-886F-A6EEC33C0A67}" type="presOf" srcId="{659C56A5-7596-45C9-B5E3-BA05DB174C1F}" destId="{884115B8-22D7-460D-AC0C-A2622C246A24}" srcOrd="0" destOrd="3" presId="urn:microsoft.com/office/officeart/2005/8/layout/vList5"/>
    <dgm:cxn modelId="{654E6109-9FF4-4B34-834D-CF1B16245DD1}" type="presOf" srcId="{397E7B88-754D-4F68-9318-5C2E3A544F0B}" destId="{884115B8-22D7-460D-AC0C-A2622C246A24}" srcOrd="0" destOrd="2" presId="urn:microsoft.com/office/officeart/2005/8/layout/vList5"/>
    <dgm:cxn modelId="{044165F9-FCF7-45B1-AB83-655F469B2E4D}" srcId="{368A6B37-4B40-4336-B875-4F25835DEC61}" destId="{EFF7F759-838F-4DFB-AEA9-2E61B1ED1E38}" srcOrd="1" destOrd="0" parTransId="{8EA248E0-69B9-400B-8B90-A47E2A2911C8}" sibTransId="{B97CE550-38FD-486E-AD0C-C59A033E0BA0}"/>
    <dgm:cxn modelId="{B4A0C227-6878-44E9-8D19-3E9E7F84FB4D}" type="presOf" srcId="{368A6B37-4B40-4336-B875-4F25835DEC61}" destId="{059662C2-49BC-4046-81AA-E6ADCFC5AAF9}" srcOrd="0" destOrd="0" presId="urn:microsoft.com/office/officeart/2005/8/layout/vList5"/>
    <dgm:cxn modelId="{E28A3134-4184-4663-BB5A-BCE8EB1872FD}" srcId="{ABEF0D09-DE21-49B9-B701-FBC05785F6C4}" destId="{4AC3CA63-BC16-4566-9CB2-C22F37EF7F0E}" srcOrd="0" destOrd="0" parTransId="{B54901F7-34E9-429D-91D1-909CAA6144D7}" sibTransId="{0B3B9A4F-9D15-4E69-8E4E-90B3140A5800}"/>
    <dgm:cxn modelId="{58B59F49-55B9-4FB5-A1AF-FBA773B48B81}" srcId="{368A6B37-4B40-4336-B875-4F25835DEC61}" destId="{397E7B88-754D-4F68-9318-5C2E3A544F0B}" srcOrd="2" destOrd="0" parTransId="{15DC7527-9FF6-4153-A4F1-298542E996E4}" sibTransId="{50666739-B730-498C-B921-7D47B06B25BE}"/>
    <dgm:cxn modelId="{EA03DABA-A799-4A69-91FE-A758D81BA3E5}" type="presOf" srcId="{3903D627-C3C8-40B0-ABE0-90AA37385F12}" destId="{884115B8-22D7-460D-AC0C-A2622C246A24}" srcOrd="0" destOrd="0" presId="urn:microsoft.com/office/officeart/2005/8/layout/vList5"/>
    <dgm:cxn modelId="{AF87FD92-2CB9-489C-A5D0-20F329E6BF2B}" type="presOf" srcId="{4AC3CA63-BC16-4566-9CB2-C22F37EF7F0E}" destId="{B297EC2B-8534-49D8-8335-0DA0A008E78A}" srcOrd="0" destOrd="0" presId="urn:microsoft.com/office/officeart/2005/8/layout/vList5"/>
    <dgm:cxn modelId="{5D3D2502-49E2-43D1-8BEC-7BF7C3FB94E1}" type="presOf" srcId="{8D0E90A2-83F6-493D-8D5C-F319DC7AC4D2}" destId="{4460AB8C-62BD-4321-A373-EA7CD6B0C6F7}" srcOrd="0" destOrd="0" presId="urn:microsoft.com/office/officeart/2005/8/layout/vList5"/>
    <dgm:cxn modelId="{E5DBDDB5-768B-4F51-83B5-6ADEA99E5B35}" type="presParOf" srcId="{F92E6589-6463-4C78-B0D9-578F3137EF06}" destId="{865FC2BA-6096-4BD9-914E-F77C71199767}" srcOrd="0" destOrd="0" presId="urn:microsoft.com/office/officeart/2005/8/layout/vList5"/>
    <dgm:cxn modelId="{07DDD742-F677-47F9-8728-98AC9607D1AC}" type="presParOf" srcId="{865FC2BA-6096-4BD9-914E-F77C71199767}" destId="{059662C2-49BC-4046-81AA-E6ADCFC5AAF9}" srcOrd="0" destOrd="0" presId="urn:microsoft.com/office/officeart/2005/8/layout/vList5"/>
    <dgm:cxn modelId="{BF6718C2-9712-47FB-ABE6-507A4251ABF7}" type="presParOf" srcId="{865FC2BA-6096-4BD9-914E-F77C71199767}" destId="{884115B8-22D7-460D-AC0C-A2622C246A24}" srcOrd="1" destOrd="0" presId="urn:microsoft.com/office/officeart/2005/8/layout/vList5"/>
    <dgm:cxn modelId="{17A3E4F0-C96B-427F-AAFC-6D56B6222439}" type="presParOf" srcId="{F92E6589-6463-4C78-B0D9-578F3137EF06}" destId="{40852E0F-0A0C-453E-9F52-846A672D7292}" srcOrd="1" destOrd="0" presId="urn:microsoft.com/office/officeart/2005/8/layout/vList5"/>
    <dgm:cxn modelId="{317F4D76-2B16-4FD0-ACCC-716B0B3BB48D}" type="presParOf" srcId="{F92E6589-6463-4C78-B0D9-578F3137EF06}" destId="{9466D12E-3A03-4D5E-8D0C-C69D363544F4}" srcOrd="2" destOrd="0" presId="urn:microsoft.com/office/officeart/2005/8/layout/vList5"/>
    <dgm:cxn modelId="{1BD2A8AC-0C84-4EE0-A552-02B986C4E558}" type="presParOf" srcId="{9466D12E-3A03-4D5E-8D0C-C69D363544F4}" destId="{4460AB8C-62BD-4321-A373-EA7CD6B0C6F7}" srcOrd="0" destOrd="0" presId="urn:microsoft.com/office/officeart/2005/8/layout/vList5"/>
    <dgm:cxn modelId="{F7FD1D5E-3251-4786-819A-719C8C62CD37}" type="presParOf" srcId="{9466D12E-3A03-4D5E-8D0C-C69D363544F4}" destId="{402A4431-65C5-4AC6-BD14-B6AB3A150B61}" srcOrd="1" destOrd="0" presId="urn:microsoft.com/office/officeart/2005/8/layout/vList5"/>
    <dgm:cxn modelId="{AD065CA5-AA10-490D-8160-4F3A69EF730F}" type="presParOf" srcId="{F92E6589-6463-4C78-B0D9-578F3137EF06}" destId="{837178F1-E343-4489-9345-9303510CF970}" srcOrd="3" destOrd="0" presId="urn:microsoft.com/office/officeart/2005/8/layout/vList5"/>
    <dgm:cxn modelId="{3477A993-BD8A-4472-8DE3-F06E7BCD0A84}" type="presParOf" srcId="{F92E6589-6463-4C78-B0D9-578F3137EF06}" destId="{F33FEBA5-A92B-48D9-8042-A9C458B4D8F9}" srcOrd="4" destOrd="0" presId="urn:microsoft.com/office/officeart/2005/8/layout/vList5"/>
    <dgm:cxn modelId="{A83ACD4B-0935-4030-9ED7-A9431269E917}" type="presParOf" srcId="{F33FEBA5-A92B-48D9-8042-A9C458B4D8F9}" destId="{A48E5F86-55DE-46AA-9D12-90F384269D0C}" srcOrd="0" destOrd="0" presId="urn:microsoft.com/office/officeart/2005/8/layout/vList5"/>
    <dgm:cxn modelId="{35539C1F-4D5F-4194-9A2E-2E84B9A4E17A}" type="presParOf" srcId="{F33FEBA5-A92B-48D9-8042-A9C458B4D8F9}" destId="{B297EC2B-8534-49D8-8335-0DA0A008E78A}" srcOrd="1" destOrd="0" presId="urn:microsoft.com/office/officeart/2005/8/layout/vList5"/>
    <dgm:cxn modelId="{6A1CA421-E83E-4B64-AB3F-9C9DAF86E2DF}" type="presParOf" srcId="{F92E6589-6463-4C78-B0D9-578F3137EF06}" destId="{77EE1F17-BD1B-414B-B95D-F47969F51639}" srcOrd="5" destOrd="0" presId="urn:microsoft.com/office/officeart/2005/8/layout/vList5"/>
    <dgm:cxn modelId="{177BE138-6C54-4B46-B651-9D7F6AD1D414}" type="presParOf" srcId="{F92E6589-6463-4C78-B0D9-578F3137EF06}" destId="{42919C9C-AF72-47BA-9BAC-70EA6D9FA5D0}" srcOrd="6" destOrd="0" presId="urn:microsoft.com/office/officeart/2005/8/layout/vList5"/>
    <dgm:cxn modelId="{8DC5570D-0E17-4098-A775-AF7904D5C72A}" type="presParOf" srcId="{42919C9C-AF72-47BA-9BAC-70EA6D9FA5D0}" destId="{E68D59A2-79F6-488C-89C4-5BDFCE13A034}" srcOrd="0" destOrd="0" presId="urn:microsoft.com/office/officeart/2005/8/layout/vList5"/>
    <dgm:cxn modelId="{59114CF8-4B26-4D29-ABE5-7B0C4D6612F3}" type="presParOf" srcId="{42919C9C-AF72-47BA-9BAC-70EA6D9FA5D0}" destId="{734AA12F-FA0E-4635-94D0-D575BD2CDD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5C4993-F83E-4E9B-B744-5E9600A836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A6B37-4B40-4336-B875-4F25835DEC61}">
      <dgm:prSet phldrT="[Κείμενο]" custT="1"/>
      <dgm:spPr/>
      <dgm:t>
        <a:bodyPr/>
        <a:lstStyle/>
        <a:p>
          <a:r>
            <a:rPr lang="el-GR" sz="3600" dirty="0" smtClean="0"/>
            <a:t>Αντικειμενική εξέταση</a:t>
          </a:r>
          <a:endParaRPr lang="en-US" sz="3600" dirty="0"/>
        </a:p>
      </dgm:t>
    </dgm:pt>
    <dgm:pt modelId="{8754E351-CCAF-4026-A1D8-D8C13625963C}" type="parTrans" cxnId="{A3A83911-52E2-440C-AF2D-85E5705552AC}">
      <dgm:prSet/>
      <dgm:spPr/>
      <dgm:t>
        <a:bodyPr/>
        <a:lstStyle/>
        <a:p>
          <a:endParaRPr lang="en-US"/>
        </a:p>
      </dgm:t>
    </dgm:pt>
    <dgm:pt modelId="{9083AC36-AA11-4A71-A11D-0497AB70B56F}" type="sibTrans" cxnId="{A3A83911-52E2-440C-AF2D-85E5705552AC}">
      <dgm:prSet/>
      <dgm:spPr/>
      <dgm:t>
        <a:bodyPr/>
        <a:lstStyle/>
        <a:p>
          <a:endParaRPr lang="en-US"/>
        </a:p>
      </dgm:t>
    </dgm:pt>
    <dgm:pt modelId="{8D0E90A2-83F6-493D-8D5C-F319DC7AC4D2}">
      <dgm:prSet phldrT="[Κείμενο]" custT="1"/>
      <dgm:spPr/>
      <dgm:t>
        <a:bodyPr/>
        <a:lstStyle/>
        <a:p>
          <a:r>
            <a:rPr lang="el-GR" sz="3600" dirty="0" smtClean="0"/>
            <a:t>Έλεγχος πηκτικότητας</a:t>
          </a:r>
          <a:endParaRPr lang="en-US" sz="3600" dirty="0"/>
        </a:p>
      </dgm:t>
    </dgm:pt>
    <dgm:pt modelId="{58990DBE-DE25-4B76-8721-181EFF17EBEC}" type="parTrans" cxnId="{9EE39F08-B382-419E-B588-E53DBC020E85}">
      <dgm:prSet/>
      <dgm:spPr/>
      <dgm:t>
        <a:bodyPr/>
        <a:lstStyle/>
        <a:p>
          <a:endParaRPr lang="en-US"/>
        </a:p>
      </dgm:t>
    </dgm:pt>
    <dgm:pt modelId="{F99D485A-A53D-4367-8BCC-4DD4C16DD308}" type="sibTrans" cxnId="{9EE39F08-B382-419E-B588-E53DBC020E85}">
      <dgm:prSet/>
      <dgm:spPr/>
      <dgm:t>
        <a:bodyPr/>
        <a:lstStyle/>
        <a:p>
          <a:endParaRPr lang="en-US"/>
        </a:p>
      </dgm:t>
    </dgm:pt>
    <dgm:pt modelId="{6679C6DD-2ED6-496A-BE29-FE29B1665D45}">
      <dgm:prSet phldrT="[Κείμενο]" custT="1"/>
      <dgm:spPr/>
      <dgm:t>
        <a:bodyPr/>
        <a:lstStyle/>
        <a:p>
          <a:r>
            <a:rPr lang="el-GR" sz="2800" dirty="0" err="1" smtClean="0"/>
            <a:t>κφ</a:t>
          </a:r>
          <a:endParaRPr lang="en-US" sz="2800" dirty="0"/>
        </a:p>
      </dgm:t>
    </dgm:pt>
    <dgm:pt modelId="{809E6298-EF77-4241-A0F6-D09D21F75D9F}" type="sibTrans" cxnId="{A04DBC65-C8B4-463A-9C42-FB0477E0019A}">
      <dgm:prSet/>
      <dgm:spPr/>
      <dgm:t>
        <a:bodyPr/>
        <a:lstStyle/>
        <a:p>
          <a:endParaRPr lang="en-US"/>
        </a:p>
      </dgm:t>
    </dgm:pt>
    <dgm:pt modelId="{DB9F50E0-1878-491D-A426-4A82EF1640CF}" type="parTrans" cxnId="{A04DBC65-C8B4-463A-9C42-FB0477E0019A}">
      <dgm:prSet/>
      <dgm:spPr/>
      <dgm:t>
        <a:bodyPr/>
        <a:lstStyle/>
        <a:p>
          <a:endParaRPr lang="en-US"/>
        </a:p>
      </dgm:t>
    </dgm:pt>
    <dgm:pt modelId="{ABEF0D09-DE21-49B9-B701-FBC05785F6C4}">
      <dgm:prSet custT="1"/>
      <dgm:spPr/>
      <dgm:t>
        <a:bodyPr/>
        <a:lstStyle/>
        <a:p>
          <a:r>
            <a:rPr lang="en-US" sz="3600" dirty="0" smtClean="0"/>
            <a:t>Coombs</a:t>
          </a:r>
          <a:endParaRPr lang="en-US" sz="3600" dirty="0"/>
        </a:p>
      </dgm:t>
    </dgm:pt>
    <dgm:pt modelId="{B773AC7F-CFF3-4686-B3B2-CE6DB4880CA0}" type="parTrans" cxnId="{36864776-3D9D-41BC-81DD-A17A912982A0}">
      <dgm:prSet/>
      <dgm:spPr/>
      <dgm:t>
        <a:bodyPr/>
        <a:lstStyle/>
        <a:p>
          <a:endParaRPr lang="en-US"/>
        </a:p>
      </dgm:t>
    </dgm:pt>
    <dgm:pt modelId="{EACA0CE5-BD2D-4A17-AAB9-C15A4CC2536B}" type="sibTrans" cxnId="{36864776-3D9D-41BC-81DD-A17A912982A0}">
      <dgm:prSet/>
      <dgm:spPr/>
      <dgm:t>
        <a:bodyPr/>
        <a:lstStyle/>
        <a:p>
          <a:endParaRPr lang="en-US"/>
        </a:p>
      </dgm:t>
    </dgm:pt>
    <dgm:pt modelId="{4AC3CA63-BC16-4566-9CB2-C22F37EF7F0E}">
      <dgm:prSet custT="1"/>
      <dgm:spPr/>
      <dgm:t>
        <a:bodyPr/>
        <a:lstStyle/>
        <a:p>
          <a:r>
            <a:rPr lang="el-GR" sz="2800" dirty="0" smtClean="0"/>
            <a:t>Θετική άμεση + έμμεση</a:t>
          </a:r>
          <a:endParaRPr lang="en-US" sz="2800" dirty="0"/>
        </a:p>
      </dgm:t>
    </dgm:pt>
    <dgm:pt modelId="{B54901F7-34E9-429D-91D1-909CAA6144D7}" type="parTrans" cxnId="{E28A3134-4184-4663-BB5A-BCE8EB1872FD}">
      <dgm:prSet/>
      <dgm:spPr/>
      <dgm:t>
        <a:bodyPr/>
        <a:lstStyle/>
        <a:p>
          <a:endParaRPr lang="en-US"/>
        </a:p>
      </dgm:t>
    </dgm:pt>
    <dgm:pt modelId="{0B3B9A4F-9D15-4E69-8E4E-90B3140A5800}" type="sibTrans" cxnId="{E28A3134-4184-4663-BB5A-BCE8EB1872FD}">
      <dgm:prSet/>
      <dgm:spPr/>
      <dgm:t>
        <a:bodyPr/>
        <a:lstStyle/>
        <a:p>
          <a:endParaRPr lang="en-US"/>
        </a:p>
      </dgm:t>
    </dgm:pt>
    <dgm:pt modelId="{B1F5E3A7-EE3E-4DB6-A328-E5E6861237BA}">
      <dgm:prSet custT="1"/>
      <dgm:spPr/>
      <dgm:t>
        <a:bodyPr/>
        <a:lstStyle/>
        <a:p>
          <a:r>
            <a:rPr lang="el-GR" sz="2400" dirty="0" smtClean="0"/>
            <a:t>Λοιπός εργαστηριακός έλεγχος</a:t>
          </a:r>
          <a:endParaRPr lang="en-US" sz="2400" dirty="0"/>
        </a:p>
      </dgm:t>
    </dgm:pt>
    <dgm:pt modelId="{40A457A1-6CD1-4626-880B-B1C416D573BA}" type="parTrans" cxnId="{4D66113E-51B7-43E9-92AB-7DD4AAE9D72F}">
      <dgm:prSet/>
      <dgm:spPr/>
      <dgm:t>
        <a:bodyPr/>
        <a:lstStyle/>
        <a:p>
          <a:endParaRPr lang="en-US"/>
        </a:p>
      </dgm:t>
    </dgm:pt>
    <dgm:pt modelId="{1F6E9EDB-07C9-4062-B879-CC01C68862BB}" type="sibTrans" cxnId="{4D66113E-51B7-43E9-92AB-7DD4AAE9D72F}">
      <dgm:prSet/>
      <dgm:spPr/>
      <dgm:t>
        <a:bodyPr/>
        <a:lstStyle/>
        <a:p>
          <a:endParaRPr lang="en-US"/>
        </a:p>
      </dgm:t>
    </dgm:pt>
    <dgm:pt modelId="{AE5255D6-4DB3-45EC-B1CE-339AFEB0A761}">
      <dgm:prSet custT="1"/>
      <dgm:spPr/>
      <dgm:t>
        <a:bodyPr/>
        <a:lstStyle/>
        <a:p>
          <a:r>
            <a:rPr lang="el-GR" sz="2800" dirty="0" err="1" smtClean="0"/>
            <a:t>κφ</a:t>
          </a:r>
          <a:endParaRPr lang="en-US" sz="2800" dirty="0"/>
        </a:p>
      </dgm:t>
    </dgm:pt>
    <dgm:pt modelId="{33CFDFBA-10BA-4E9A-A685-7F15AA750040}" type="parTrans" cxnId="{FC572987-7644-45BD-BC32-CCC0202026CB}">
      <dgm:prSet/>
      <dgm:spPr/>
      <dgm:t>
        <a:bodyPr/>
        <a:lstStyle/>
        <a:p>
          <a:endParaRPr lang="en-US"/>
        </a:p>
      </dgm:t>
    </dgm:pt>
    <dgm:pt modelId="{2C97CF40-75E5-4003-BB71-9EFE9E7EA4F4}" type="sibTrans" cxnId="{FC572987-7644-45BD-BC32-CCC0202026CB}">
      <dgm:prSet/>
      <dgm:spPr/>
      <dgm:t>
        <a:bodyPr/>
        <a:lstStyle/>
        <a:p>
          <a:endParaRPr lang="en-US"/>
        </a:p>
      </dgm:t>
    </dgm:pt>
    <dgm:pt modelId="{EC8D64D5-5491-4109-B37D-91F96C6B5DE0}">
      <dgm:prSet phldrT="[Κείμενο]" custT="1"/>
      <dgm:spPr/>
      <dgm:t>
        <a:bodyPr/>
        <a:lstStyle/>
        <a:p>
          <a:r>
            <a:rPr lang="el-GR" sz="2000" dirty="0" smtClean="0"/>
            <a:t>Φυσαλιδώδης βλάβης στην οπίσθια επιφάνεια ΔΕ μηρού (1 </a:t>
          </a:r>
          <a:r>
            <a:rPr lang="en-US" sz="2000" dirty="0" smtClean="0"/>
            <a:t>cm) (</a:t>
          </a:r>
          <a:r>
            <a:rPr lang="el-GR" sz="2000" dirty="0" smtClean="0"/>
            <a:t>ελήφθησαν κ/ες)</a:t>
          </a:r>
          <a:endParaRPr lang="en-US" sz="2000" dirty="0"/>
        </a:p>
      </dgm:t>
    </dgm:pt>
    <dgm:pt modelId="{274522F8-DE39-4CCC-8571-23C4C504DDED}" type="parTrans" cxnId="{3CED73D1-23E8-4830-9410-F87F5FCA585F}">
      <dgm:prSet/>
      <dgm:spPr/>
      <dgm:t>
        <a:bodyPr/>
        <a:lstStyle/>
        <a:p>
          <a:endParaRPr lang="en-US"/>
        </a:p>
      </dgm:t>
    </dgm:pt>
    <dgm:pt modelId="{B4B61B58-56DA-40E5-A41F-615FEAACA32C}" type="sibTrans" cxnId="{3CED73D1-23E8-4830-9410-F87F5FCA585F}">
      <dgm:prSet/>
      <dgm:spPr/>
      <dgm:t>
        <a:bodyPr/>
        <a:lstStyle/>
        <a:p>
          <a:endParaRPr lang="en-US"/>
        </a:p>
      </dgm:t>
    </dgm:pt>
    <dgm:pt modelId="{C7B01E9B-7CF6-4944-A307-5BA1463A5C4C}">
      <dgm:prSet phldrT="[Κείμενο]" custT="1"/>
      <dgm:spPr/>
      <dgm:t>
        <a:bodyPr/>
        <a:lstStyle/>
        <a:p>
          <a:r>
            <a:rPr lang="el-GR" sz="2000" dirty="0" smtClean="0"/>
            <a:t>Ζωτικά σημεία: </a:t>
          </a:r>
          <a:r>
            <a:rPr lang="el-GR" sz="2000" dirty="0" err="1" smtClean="0"/>
            <a:t>κφ</a:t>
          </a:r>
          <a:endParaRPr lang="en-US" sz="2000" dirty="0"/>
        </a:p>
      </dgm:t>
    </dgm:pt>
    <dgm:pt modelId="{F1F95596-D4E6-4114-BF04-111A2EC9CD54}" type="parTrans" cxnId="{10B04A03-79AC-4714-9A6A-3A38804B4475}">
      <dgm:prSet/>
      <dgm:spPr/>
      <dgm:t>
        <a:bodyPr/>
        <a:lstStyle/>
        <a:p>
          <a:endParaRPr lang="en-US"/>
        </a:p>
      </dgm:t>
    </dgm:pt>
    <dgm:pt modelId="{FD1B882A-C981-446D-ADA9-028E10B2BBE4}" type="sibTrans" cxnId="{10B04A03-79AC-4714-9A6A-3A38804B4475}">
      <dgm:prSet/>
      <dgm:spPr/>
      <dgm:t>
        <a:bodyPr/>
        <a:lstStyle/>
        <a:p>
          <a:endParaRPr lang="en-US"/>
        </a:p>
      </dgm:t>
    </dgm:pt>
    <dgm:pt modelId="{632F1EF6-9EB2-4BCA-8C48-5BB998A6EE9E}">
      <dgm:prSet phldrT="[Κείμενο]" custT="1"/>
      <dgm:spPr/>
      <dgm:t>
        <a:bodyPr/>
        <a:lstStyle/>
        <a:p>
          <a:r>
            <a:rPr lang="el-GR" sz="2000" dirty="0" smtClean="0"/>
            <a:t>Ήπιος ίκτερος</a:t>
          </a:r>
          <a:endParaRPr lang="en-US" sz="2000" dirty="0"/>
        </a:p>
      </dgm:t>
    </dgm:pt>
    <dgm:pt modelId="{F103F639-122B-4263-A792-D7D4D609FE67}" type="parTrans" cxnId="{3680E3EF-B67E-477C-BF71-8BECFD6D1CBB}">
      <dgm:prSet/>
      <dgm:spPr/>
      <dgm:t>
        <a:bodyPr/>
        <a:lstStyle/>
        <a:p>
          <a:endParaRPr lang="en-US"/>
        </a:p>
      </dgm:t>
    </dgm:pt>
    <dgm:pt modelId="{5067B4C4-7420-4EF2-B131-5F1357725E05}" type="sibTrans" cxnId="{3680E3EF-B67E-477C-BF71-8BECFD6D1CBB}">
      <dgm:prSet/>
      <dgm:spPr/>
      <dgm:t>
        <a:bodyPr/>
        <a:lstStyle/>
        <a:p>
          <a:endParaRPr lang="en-US"/>
        </a:p>
      </dgm:t>
    </dgm:pt>
    <dgm:pt modelId="{1F73D556-458E-471F-8993-B5F2C2A7F047}">
      <dgm:prSet custT="1"/>
      <dgm:spPr/>
      <dgm:t>
        <a:bodyPr/>
        <a:lstStyle/>
        <a:p>
          <a:r>
            <a:rPr lang="el-GR" sz="3600" dirty="0" smtClean="0"/>
            <a:t>Ανοσολογικός έλεγχος</a:t>
          </a:r>
          <a:endParaRPr lang="en-US" sz="3600" dirty="0"/>
        </a:p>
      </dgm:t>
    </dgm:pt>
    <dgm:pt modelId="{D1EFF05E-CBE4-4876-877E-D120B4407B52}" type="parTrans" cxnId="{1060F529-41D5-4F21-946C-57C35C2E5D82}">
      <dgm:prSet/>
      <dgm:spPr/>
      <dgm:t>
        <a:bodyPr/>
        <a:lstStyle/>
        <a:p>
          <a:endParaRPr lang="en-US"/>
        </a:p>
      </dgm:t>
    </dgm:pt>
    <dgm:pt modelId="{034C6D1D-23A2-4C5A-B8E0-2BCD92A6544A}" type="sibTrans" cxnId="{1060F529-41D5-4F21-946C-57C35C2E5D82}">
      <dgm:prSet/>
      <dgm:spPr/>
      <dgm:t>
        <a:bodyPr/>
        <a:lstStyle/>
        <a:p>
          <a:endParaRPr lang="en-US"/>
        </a:p>
      </dgm:t>
    </dgm:pt>
    <dgm:pt modelId="{C61284BD-A26B-44CB-8C28-AD0B1DFBD044}">
      <dgm:prSet custT="1"/>
      <dgm:spPr/>
      <dgm:t>
        <a:bodyPr/>
        <a:lstStyle/>
        <a:p>
          <a:r>
            <a:rPr lang="el-GR" sz="2800" dirty="0" smtClean="0"/>
            <a:t>Θετικά ΑΝΑ</a:t>
          </a:r>
          <a:r>
            <a:rPr lang="en-US" sz="2800" dirty="0" smtClean="0"/>
            <a:t> (1/160)</a:t>
          </a:r>
          <a:r>
            <a:rPr lang="el-GR" sz="2800" dirty="0" smtClean="0"/>
            <a:t> και </a:t>
          </a:r>
          <a:r>
            <a:rPr lang="en-US" sz="2800" dirty="0" err="1" smtClean="0"/>
            <a:t>anticardiolipin</a:t>
          </a:r>
          <a:r>
            <a:rPr lang="en-US" sz="2800" dirty="0" smtClean="0"/>
            <a:t> Ab</a:t>
          </a:r>
          <a:endParaRPr lang="en-US" sz="2800" dirty="0"/>
        </a:p>
      </dgm:t>
    </dgm:pt>
    <dgm:pt modelId="{5894E126-80CF-440B-869A-794D35E335FD}" type="parTrans" cxnId="{80961D79-19D5-465A-988D-4672EA368990}">
      <dgm:prSet/>
      <dgm:spPr/>
      <dgm:t>
        <a:bodyPr/>
        <a:lstStyle/>
        <a:p>
          <a:endParaRPr lang="en-US"/>
        </a:p>
      </dgm:t>
    </dgm:pt>
    <dgm:pt modelId="{4FC66227-14BA-4D7A-9FF0-BB31FBC24550}" type="sibTrans" cxnId="{80961D79-19D5-465A-988D-4672EA368990}">
      <dgm:prSet/>
      <dgm:spPr/>
      <dgm:t>
        <a:bodyPr/>
        <a:lstStyle/>
        <a:p>
          <a:endParaRPr lang="en-US"/>
        </a:p>
      </dgm:t>
    </dgm:pt>
    <dgm:pt modelId="{F92E6589-6463-4C78-B0D9-578F3137EF06}" type="pres">
      <dgm:prSet presAssocID="{375C4993-F83E-4E9B-B744-5E9600A836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5FC2BA-6096-4BD9-914E-F77C71199767}" type="pres">
      <dgm:prSet presAssocID="{368A6B37-4B40-4336-B875-4F25835DEC61}" presName="linNode" presStyleCnt="0"/>
      <dgm:spPr/>
    </dgm:pt>
    <dgm:pt modelId="{059662C2-49BC-4046-81AA-E6ADCFC5AAF9}" type="pres">
      <dgm:prSet presAssocID="{368A6B37-4B40-4336-B875-4F25835DEC6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115B8-22D7-460D-AC0C-A2622C246A24}" type="pres">
      <dgm:prSet presAssocID="{368A6B37-4B40-4336-B875-4F25835DEC61}" presName="descendantText" presStyleLbl="alignAccFollowNode1" presStyleIdx="0" presStyleCnt="5" custScaleY="1255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52E0F-0A0C-453E-9F52-846A672D7292}" type="pres">
      <dgm:prSet presAssocID="{9083AC36-AA11-4A71-A11D-0497AB70B56F}" presName="sp" presStyleCnt="0"/>
      <dgm:spPr/>
    </dgm:pt>
    <dgm:pt modelId="{9466D12E-3A03-4D5E-8D0C-C69D363544F4}" type="pres">
      <dgm:prSet presAssocID="{8D0E90A2-83F6-493D-8D5C-F319DC7AC4D2}" presName="linNode" presStyleCnt="0"/>
      <dgm:spPr/>
    </dgm:pt>
    <dgm:pt modelId="{4460AB8C-62BD-4321-A373-EA7CD6B0C6F7}" type="pres">
      <dgm:prSet presAssocID="{8D0E90A2-83F6-493D-8D5C-F319DC7AC4D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A4431-65C5-4AC6-BD14-B6AB3A150B61}" type="pres">
      <dgm:prSet presAssocID="{8D0E90A2-83F6-493D-8D5C-F319DC7AC4D2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178F1-E343-4489-9345-9303510CF970}" type="pres">
      <dgm:prSet presAssocID="{F99D485A-A53D-4367-8BCC-4DD4C16DD308}" presName="sp" presStyleCnt="0"/>
      <dgm:spPr/>
    </dgm:pt>
    <dgm:pt modelId="{F33FEBA5-A92B-48D9-8042-A9C458B4D8F9}" type="pres">
      <dgm:prSet presAssocID="{ABEF0D09-DE21-49B9-B701-FBC05785F6C4}" presName="linNode" presStyleCnt="0"/>
      <dgm:spPr/>
    </dgm:pt>
    <dgm:pt modelId="{A48E5F86-55DE-46AA-9D12-90F384269D0C}" type="pres">
      <dgm:prSet presAssocID="{ABEF0D09-DE21-49B9-B701-FBC05785F6C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7EC2B-8534-49D8-8335-0DA0A008E78A}" type="pres">
      <dgm:prSet presAssocID="{ABEF0D09-DE21-49B9-B701-FBC05785F6C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E1F17-BD1B-414B-B95D-F47969F51639}" type="pres">
      <dgm:prSet presAssocID="{EACA0CE5-BD2D-4A17-AAB9-C15A4CC2536B}" presName="sp" presStyleCnt="0"/>
      <dgm:spPr/>
    </dgm:pt>
    <dgm:pt modelId="{E8C50463-EB56-4519-8552-F8C47F38C108}" type="pres">
      <dgm:prSet presAssocID="{1F73D556-458E-471F-8993-B5F2C2A7F047}" presName="linNode" presStyleCnt="0"/>
      <dgm:spPr/>
    </dgm:pt>
    <dgm:pt modelId="{BF282B79-DE87-42C3-A02C-20F079DFC1E2}" type="pres">
      <dgm:prSet presAssocID="{1F73D556-458E-471F-8993-B5F2C2A7F04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FB7AA-C41E-40F8-BB55-078315FFED72}" type="pres">
      <dgm:prSet presAssocID="{1F73D556-458E-471F-8993-B5F2C2A7F04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76A5D-0464-46BA-84FE-84B96FACED44}" type="pres">
      <dgm:prSet presAssocID="{034C6D1D-23A2-4C5A-B8E0-2BCD92A6544A}" presName="sp" presStyleCnt="0"/>
      <dgm:spPr/>
    </dgm:pt>
    <dgm:pt modelId="{42919C9C-AF72-47BA-9BAC-70EA6D9FA5D0}" type="pres">
      <dgm:prSet presAssocID="{B1F5E3A7-EE3E-4DB6-A328-E5E6861237BA}" presName="linNode" presStyleCnt="0"/>
      <dgm:spPr/>
    </dgm:pt>
    <dgm:pt modelId="{E68D59A2-79F6-488C-89C4-5BDFCE13A034}" type="pres">
      <dgm:prSet presAssocID="{B1F5E3A7-EE3E-4DB6-A328-E5E6861237B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AA12F-FA0E-4635-94D0-D575BD2CDD01}" type="pres">
      <dgm:prSet presAssocID="{B1F5E3A7-EE3E-4DB6-A328-E5E6861237BA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83911-52E2-440C-AF2D-85E5705552AC}" srcId="{375C4993-F83E-4E9B-B744-5E9600A836F6}" destId="{368A6B37-4B40-4336-B875-4F25835DEC61}" srcOrd="0" destOrd="0" parTransId="{8754E351-CCAF-4026-A1D8-D8C13625963C}" sibTransId="{9083AC36-AA11-4A71-A11D-0497AB70B56F}"/>
    <dgm:cxn modelId="{04DD051F-1BBE-48C1-9D43-AF7DC515FB22}" type="presOf" srcId="{B1F5E3A7-EE3E-4DB6-A328-E5E6861237BA}" destId="{E68D59A2-79F6-488C-89C4-5BDFCE13A034}" srcOrd="0" destOrd="0" presId="urn:microsoft.com/office/officeart/2005/8/layout/vList5"/>
    <dgm:cxn modelId="{9EE39F08-B382-419E-B588-E53DBC020E85}" srcId="{375C4993-F83E-4E9B-B744-5E9600A836F6}" destId="{8D0E90A2-83F6-493D-8D5C-F319DC7AC4D2}" srcOrd="1" destOrd="0" parTransId="{58990DBE-DE25-4B76-8721-181EFF17EBEC}" sibTransId="{F99D485A-A53D-4367-8BCC-4DD4C16DD308}"/>
    <dgm:cxn modelId="{A375FB44-0E54-4431-9647-3CC8B1C20885}" type="presOf" srcId="{375C4993-F83E-4E9B-B744-5E9600A836F6}" destId="{F92E6589-6463-4C78-B0D9-578F3137EF06}" srcOrd="0" destOrd="0" presId="urn:microsoft.com/office/officeart/2005/8/layout/vList5"/>
    <dgm:cxn modelId="{1060F529-41D5-4F21-946C-57C35C2E5D82}" srcId="{375C4993-F83E-4E9B-B744-5E9600A836F6}" destId="{1F73D556-458E-471F-8993-B5F2C2A7F047}" srcOrd="3" destOrd="0" parTransId="{D1EFF05E-CBE4-4876-877E-D120B4407B52}" sibTransId="{034C6D1D-23A2-4C5A-B8E0-2BCD92A6544A}"/>
    <dgm:cxn modelId="{FBA9CCEF-55FF-483D-A769-A706D4D38796}" type="presOf" srcId="{632F1EF6-9EB2-4BCA-8C48-5BB998A6EE9E}" destId="{884115B8-22D7-460D-AC0C-A2622C246A24}" srcOrd="0" destOrd="1" presId="urn:microsoft.com/office/officeart/2005/8/layout/vList5"/>
    <dgm:cxn modelId="{B5107C25-A93C-4352-89FE-F3E373368E47}" type="presOf" srcId="{ABEF0D09-DE21-49B9-B701-FBC05785F6C4}" destId="{A48E5F86-55DE-46AA-9D12-90F384269D0C}" srcOrd="0" destOrd="0" presId="urn:microsoft.com/office/officeart/2005/8/layout/vList5"/>
    <dgm:cxn modelId="{80961D79-19D5-465A-988D-4672EA368990}" srcId="{1F73D556-458E-471F-8993-B5F2C2A7F047}" destId="{C61284BD-A26B-44CB-8C28-AD0B1DFBD044}" srcOrd="0" destOrd="0" parTransId="{5894E126-80CF-440B-869A-794D35E335FD}" sibTransId="{4FC66227-14BA-4D7A-9FF0-BB31FBC24550}"/>
    <dgm:cxn modelId="{21FA4586-0416-4071-B5FC-7C668F7A29B2}" type="presOf" srcId="{C7B01E9B-7CF6-4944-A307-5BA1463A5C4C}" destId="{884115B8-22D7-460D-AC0C-A2622C246A24}" srcOrd="0" destOrd="0" presId="urn:microsoft.com/office/officeart/2005/8/layout/vList5"/>
    <dgm:cxn modelId="{A04DBC65-C8B4-463A-9C42-FB0477E0019A}" srcId="{8D0E90A2-83F6-493D-8D5C-F319DC7AC4D2}" destId="{6679C6DD-2ED6-496A-BE29-FE29B1665D45}" srcOrd="0" destOrd="0" parTransId="{DB9F50E0-1878-491D-A426-4A82EF1640CF}" sibTransId="{809E6298-EF77-4241-A0F6-D09D21F75D9F}"/>
    <dgm:cxn modelId="{FC572987-7644-45BD-BC32-CCC0202026CB}" srcId="{B1F5E3A7-EE3E-4DB6-A328-E5E6861237BA}" destId="{AE5255D6-4DB3-45EC-B1CE-339AFEB0A761}" srcOrd="0" destOrd="0" parTransId="{33CFDFBA-10BA-4E9A-A685-7F15AA750040}" sibTransId="{2C97CF40-75E5-4003-BB71-9EFE9E7EA4F4}"/>
    <dgm:cxn modelId="{FC753C0D-C677-440A-B65C-1382FFB4DEFC}" type="presOf" srcId="{4AC3CA63-BC16-4566-9CB2-C22F37EF7F0E}" destId="{B297EC2B-8534-49D8-8335-0DA0A008E78A}" srcOrd="0" destOrd="0" presId="urn:microsoft.com/office/officeart/2005/8/layout/vList5"/>
    <dgm:cxn modelId="{10B04A03-79AC-4714-9A6A-3A38804B4475}" srcId="{368A6B37-4B40-4336-B875-4F25835DEC61}" destId="{C7B01E9B-7CF6-4944-A307-5BA1463A5C4C}" srcOrd="0" destOrd="0" parTransId="{F1F95596-D4E6-4114-BF04-111A2EC9CD54}" sibTransId="{FD1B882A-C981-446D-ADA9-028E10B2BBE4}"/>
    <dgm:cxn modelId="{BCF6BF7A-3C0E-43D2-B031-DEC484BB1451}" type="presOf" srcId="{8D0E90A2-83F6-493D-8D5C-F319DC7AC4D2}" destId="{4460AB8C-62BD-4321-A373-EA7CD6B0C6F7}" srcOrd="0" destOrd="0" presId="urn:microsoft.com/office/officeart/2005/8/layout/vList5"/>
    <dgm:cxn modelId="{3680E3EF-B67E-477C-BF71-8BECFD6D1CBB}" srcId="{368A6B37-4B40-4336-B875-4F25835DEC61}" destId="{632F1EF6-9EB2-4BCA-8C48-5BB998A6EE9E}" srcOrd="1" destOrd="0" parTransId="{F103F639-122B-4263-A792-D7D4D609FE67}" sibTransId="{5067B4C4-7420-4EF2-B131-5F1357725E05}"/>
    <dgm:cxn modelId="{C2EF5325-99D3-4DA2-9786-57B2FE61D856}" type="presOf" srcId="{368A6B37-4B40-4336-B875-4F25835DEC61}" destId="{059662C2-49BC-4046-81AA-E6ADCFC5AAF9}" srcOrd="0" destOrd="0" presId="urn:microsoft.com/office/officeart/2005/8/layout/vList5"/>
    <dgm:cxn modelId="{4D66113E-51B7-43E9-92AB-7DD4AAE9D72F}" srcId="{375C4993-F83E-4E9B-B744-5E9600A836F6}" destId="{B1F5E3A7-EE3E-4DB6-A328-E5E6861237BA}" srcOrd="4" destOrd="0" parTransId="{40A457A1-6CD1-4626-880B-B1C416D573BA}" sibTransId="{1F6E9EDB-07C9-4062-B879-CC01C68862BB}"/>
    <dgm:cxn modelId="{A3104A7D-1644-465C-8442-01D9C10A870B}" type="presOf" srcId="{C61284BD-A26B-44CB-8C28-AD0B1DFBD044}" destId="{A51FB7AA-C41E-40F8-BB55-078315FFED72}" srcOrd="0" destOrd="0" presId="urn:microsoft.com/office/officeart/2005/8/layout/vList5"/>
    <dgm:cxn modelId="{36864776-3D9D-41BC-81DD-A17A912982A0}" srcId="{375C4993-F83E-4E9B-B744-5E9600A836F6}" destId="{ABEF0D09-DE21-49B9-B701-FBC05785F6C4}" srcOrd="2" destOrd="0" parTransId="{B773AC7F-CFF3-4686-B3B2-CE6DB4880CA0}" sibTransId="{EACA0CE5-BD2D-4A17-AAB9-C15A4CC2536B}"/>
    <dgm:cxn modelId="{0C323FB4-10CB-45D8-AF3F-74719E95D33A}" type="presOf" srcId="{6679C6DD-2ED6-496A-BE29-FE29B1665D45}" destId="{402A4431-65C5-4AC6-BD14-B6AB3A150B61}" srcOrd="0" destOrd="0" presId="urn:microsoft.com/office/officeart/2005/8/layout/vList5"/>
    <dgm:cxn modelId="{3CED73D1-23E8-4830-9410-F87F5FCA585F}" srcId="{368A6B37-4B40-4336-B875-4F25835DEC61}" destId="{EC8D64D5-5491-4109-B37D-91F96C6B5DE0}" srcOrd="2" destOrd="0" parTransId="{274522F8-DE39-4CCC-8571-23C4C504DDED}" sibTransId="{B4B61B58-56DA-40E5-A41F-615FEAACA32C}"/>
    <dgm:cxn modelId="{D52ED609-3F5B-4C53-87A5-97B24524DEEE}" type="presOf" srcId="{AE5255D6-4DB3-45EC-B1CE-339AFEB0A761}" destId="{734AA12F-FA0E-4635-94D0-D575BD2CDD01}" srcOrd="0" destOrd="0" presId="urn:microsoft.com/office/officeart/2005/8/layout/vList5"/>
    <dgm:cxn modelId="{A3A2878C-EA5A-455A-B6BA-E7FA392EB3A9}" type="presOf" srcId="{EC8D64D5-5491-4109-B37D-91F96C6B5DE0}" destId="{884115B8-22D7-460D-AC0C-A2622C246A24}" srcOrd="0" destOrd="2" presId="urn:microsoft.com/office/officeart/2005/8/layout/vList5"/>
    <dgm:cxn modelId="{E28A3134-4184-4663-BB5A-BCE8EB1872FD}" srcId="{ABEF0D09-DE21-49B9-B701-FBC05785F6C4}" destId="{4AC3CA63-BC16-4566-9CB2-C22F37EF7F0E}" srcOrd="0" destOrd="0" parTransId="{B54901F7-34E9-429D-91D1-909CAA6144D7}" sibTransId="{0B3B9A4F-9D15-4E69-8E4E-90B3140A5800}"/>
    <dgm:cxn modelId="{54CB8597-E9E9-4590-A8A0-81E39F7D0780}" type="presOf" srcId="{1F73D556-458E-471F-8993-B5F2C2A7F047}" destId="{BF282B79-DE87-42C3-A02C-20F079DFC1E2}" srcOrd="0" destOrd="0" presId="urn:microsoft.com/office/officeart/2005/8/layout/vList5"/>
    <dgm:cxn modelId="{41B90936-BA06-4AFC-BBB6-220B3723555D}" type="presParOf" srcId="{F92E6589-6463-4C78-B0D9-578F3137EF06}" destId="{865FC2BA-6096-4BD9-914E-F77C71199767}" srcOrd="0" destOrd="0" presId="urn:microsoft.com/office/officeart/2005/8/layout/vList5"/>
    <dgm:cxn modelId="{E81D436B-B7C7-4619-91BE-D27D3409112F}" type="presParOf" srcId="{865FC2BA-6096-4BD9-914E-F77C71199767}" destId="{059662C2-49BC-4046-81AA-E6ADCFC5AAF9}" srcOrd="0" destOrd="0" presId="urn:microsoft.com/office/officeart/2005/8/layout/vList5"/>
    <dgm:cxn modelId="{7AF71BED-1183-4C6D-BBC7-19D82F6D4FC5}" type="presParOf" srcId="{865FC2BA-6096-4BD9-914E-F77C71199767}" destId="{884115B8-22D7-460D-AC0C-A2622C246A24}" srcOrd="1" destOrd="0" presId="urn:microsoft.com/office/officeart/2005/8/layout/vList5"/>
    <dgm:cxn modelId="{39D83C61-CCE1-4984-B23A-D75BC9446552}" type="presParOf" srcId="{F92E6589-6463-4C78-B0D9-578F3137EF06}" destId="{40852E0F-0A0C-453E-9F52-846A672D7292}" srcOrd="1" destOrd="0" presId="urn:microsoft.com/office/officeart/2005/8/layout/vList5"/>
    <dgm:cxn modelId="{CE499B54-EE16-437E-BB9F-9910900427FF}" type="presParOf" srcId="{F92E6589-6463-4C78-B0D9-578F3137EF06}" destId="{9466D12E-3A03-4D5E-8D0C-C69D363544F4}" srcOrd="2" destOrd="0" presId="urn:microsoft.com/office/officeart/2005/8/layout/vList5"/>
    <dgm:cxn modelId="{8D9305E9-6622-44A3-8422-D98BA7ED950C}" type="presParOf" srcId="{9466D12E-3A03-4D5E-8D0C-C69D363544F4}" destId="{4460AB8C-62BD-4321-A373-EA7CD6B0C6F7}" srcOrd="0" destOrd="0" presId="urn:microsoft.com/office/officeart/2005/8/layout/vList5"/>
    <dgm:cxn modelId="{4CD29F18-EA57-46D2-9A10-F7B2BB338567}" type="presParOf" srcId="{9466D12E-3A03-4D5E-8D0C-C69D363544F4}" destId="{402A4431-65C5-4AC6-BD14-B6AB3A150B61}" srcOrd="1" destOrd="0" presId="urn:microsoft.com/office/officeart/2005/8/layout/vList5"/>
    <dgm:cxn modelId="{8F2A2C52-250E-4CE7-A486-7ACCD0F0C3BD}" type="presParOf" srcId="{F92E6589-6463-4C78-B0D9-578F3137EF06}" destId="{837178F1-E343-4489-9345-9303510CF970}" srcOrd="3" destOrd="0" presId="urn:microsoft.com/office/officeart/2005/8/layout/vList5"/>
    <dgm:cxn modelId="{839C4BFE-1CC4-473E-94E9-45F61F370629}" type="presParOf" srcId="{F92E6589-6463-4C78-B0D9-578F3137EF06}" destId="{F33FEBA5-A92B-48D9-8042-A9C458B4D8F9}" srcOrd="4" destOrd="0" presId="urn:microsoft.com/office/officeart/2005/8/layout/vList5"/>
    <dgm:cxn modelId="{4AC4BA76-1709-45A1-8630-0AE8E967F351}" type="presParOf" srcId="{F33FEBA5-A92B-48D9-8042-A9C458B4D8F9}" destId="{A48E5F86-55DE-46AA-9D12-90F384269D0C}" srcOrd="0" destOrd="0" presId="urn:microsoft.com/office/officeart/2005/8/layout/vList5"/>
    <dgm:cxn modelId="{2A2477F1-12B3-4129-AEE3-741A3699F50E}" type="presParOf" srcId="{F33FEBA5-A92B-48D9-8042-A9C458B4D8F9}" destId="{B297EC2B-8534-49D8-8335-0DA0A008E78A}" srcOrd="1" destOrd="0" presId="urn:microsoft.com/office/officeart/2005/8/layout/vList5"/>
    <dgm:cxn modelId="{7D3675F4-6051-42AF-AFDE-69F4ED50263E}" type="presParOf" srcId="{F92E6589-6463-4C78-B0D9-578F3137EF06}" destId="{77EE1F17-BD1B-414B-B95D-F47969F51639}" srcOrd="5" destOrd="0" presId="urn:microsoft.com/office/officeart/2005/8/layout/vList5"/>
    <dgm:cxn modelId="{7AAC5743-AB34-4B3A-8A32-9B2D745B8862}" type="presParOf" srcId="{F92E6589-6463-4C78-B0D9-578F3137EF06}" destId="{E8C50463-EB56-4519-8552-F8C47F38C108}" srcOrd="6" destOrd="0" presId="urn:microsoft.com/office/officeart/2005/8/layout/vList5"/>
    <dgm:cxn modelId="{F61FA45A-2576-49A6-840E-582E7AE2C184}" type="presParOf" srcId="{E8C50463-EB56-4519-8552-F8C47F38C108}" destId="{BF282B79-DE87-42C3-A02C-20F079DFC1E2}" srcOrd="0" destOrd="0" presId="urn:microsoft.com/office/officeart/2005/8/layout/vList5"/>
    <dgm:cxn modelId="{55DA42CD-DFDE-4804-A92C-158E7B31EC80}" type="presParOf" srcId="{E8C50463-EB56-4519-8552-F8C47F38C108}" destId="{A51FB7AA-C41E-40F8-BB55-078315FFED72}" srcOrd="1" destOrd="0" presId="urn:microsoft.com/office/officeart/2005/8/layout/vList5"/>
    <dgm:cxn modelId="{7FC261FE-A78C-428E-85FA-BC470B002B88}" type="presParOf" srcId="{F92E6589-6463-4C78-B0D9-578F3137EF06}" destId="{7D776A5D-0464-46BA-84FE-84B96FACED44}" srcOrd="7" destOrd="0" presId="urn:microsoft.com/office/officeart/2005/8/layout/vList5"/>
    <dgm:cxn modelId="{C828A5E2-C65B-4F21-AC9A-AD3FD303876E}" type="presParOf" srcId="{F92E6589-6463-4C78-B0D9-578F3137EF06}" destId="{42919C9C-AF72-47BA-9BAC-70EA6D9FA5D0}" srcOrd="8" destOrd="0" presId="urn:microsoft.com/office/officeart/2005/8/layout/vList5"/>
    <dgm:cxn modelId="{27E69361-D1D5-4042-8D4F-D54C7A953790}" type="presParOf" srcId="{42919C9C-AF72-47BA-9BAC-70EA6D9FA5D0}" destId="{E68D59A2-79F6-488C-89C4-5BDFCE13A034}" srcOrd="0" destOrd="0" presId="urn:microsoft.com/office/officeart/2005/8/layout/vList5"/>
    <dgm:cxn modelId="{0DF4C1BD-8DC5-4DC1-80FD-63761533C890}" type="presParOf" srcId="{42919C9C-AF72-47BA-9BAC-70EA6D9FA5D0}" destId="{734AA12F-FA0E-4635-94D0-D575BD2CDD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F1A6BD-BCB4-4D70-891A-CBAAB480CFCF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AF8FE4D0-F489-40A6-9ADD-BBC696D0F1AF}">
      <dgm:prSet phldrT="[Κείμενο]"/>
      <dgm:spPr/>
      <dgm:t>
        <a:bodyPr/>
        <a:lstStyle/>
        <a:p>
          <a:r>
            <a:rPr lang="el-GR" dirty="0" smtClean="0"/>
            <a:t>Αναιμία</a:t>
          </a:r>
          <a:endParaRPr lang="en-US" dirty="0"/>
        </a:p>
      </dgm:t>
    </dgm:pt>
    <dgm:pt modelId="{83C899FD-4EA7-467A-9D94-7DA7CB08581E}" type="parTrans" cxnId="{6B7D0E6B-CDC3-48A2-A49E-DB1069BCC29F}">
      <dgm:prSet/>
      <dgm:spPr/>
      <dgm:t>
        <a:bodyPr/>
        <a:lstStyle/>
        <a:p>
          <a:endParaRPr lang="en-US"/>
        </a:p>
      </dgm:t>
    </dgm:pt>
    <dgm:pt modelId="{543F8FF2-E68E-4F07-AA54-9D7FF5CDB1B0}" type="sibTrans" cxnId="{6B7D0E6B-CDC3-48A2-A49E-DB1069BCC29F}">
      <dgm:prSet/>
      <dgm:spPr/>
      <dgm:t>
        <a:bodyPr/>
        <a:lstStyle/>
        <a:p>
          <a:endParaRPr lang="en-US"/>
        </a:p>
      </dgm:t>
    </dgm:pt>
    <dgm:pt modelId="{CF2221FC-51DA-44EE-BDCF-74EAF709C12F}">
      <dgm:prSet phldrT="[Κείμενο]"/>
      <dgm:spPr/>
      <dgm:t>
        <a:bodyPr/>
        <a:lstStyle/>
        <a:p>
          <a:r>
            <a:rPr lang="el-GR" dirty="0" smtClean="0"/>
            <a:t>Αυξημένη έμμεση </a:t>
          </a:r>
          <a:r>
            <a:rPr lang="el-GR" dirty="0" err="1" smtClean="0"/>
            <a:t>χολερυθρίνη</a:t>
          </a:r>
          <a:endParaRPr lang="en-US" dirty="0"/>
        </a:p>
      </dgm:t>
    </dgm:pt>
    <dgm:pt modelId="{16729BE0-8570-423E-8412-2B4231324229}" type="parTrans" cxnId="{22FDC39A-8449-47A4-8F0E-4AFB5586F4F8}">
      <dgm:prSet/>
      <dgm:spPr/>
      <dgm:t>
        <a:bodyPr/>
        <a:lstStyle/>
        <a:p>
          <a:endParaRPr lang="en-US"/>
        </a:p>
      </dgm:t>
    </dgm:pt>
    <dgm:pt modelId="{BD488430-B41B-45C8-A4A2-9BEE998F3FC7}" type="sibTrans" cxnId="{22FDC39A-8449-47A4-8F0E-4AFB5586F4F8}">
      <dgm:prSet/>
      <dgm:spPr/>
      <dgm:t>
        <a:bodyPr/>
        <a:lstStyle/>
        <a:p>
          <a:endParaRPr lang="en-US"/>
        </a:p>
      </dgm:t>
    </dgm:pt>
    <dgm:pt modelId="{7B151150-FF5C-4F7C-9828-7AFD0D052033}">
      <dgm:prSet/>
      <dgm:spPr/>
      <dgm:t>
        <a:bodyPr/>
        <a:lstStyle/>
        <a:p>
          <a:r>
            <a:rPr lang="el-GR" dirty="0" smtClean="0"/>
            <a:t>Αυξημένη </a:t>
          </a:r>
          <a:r>
            <a:rPr lang="en-US" dirty="0" smtClean="0"/>
            <a:t>LDH</a:t>
          </a:r>
          <a:endParaRPr lang="en-US" dirty="0"/>
        </a:p>
      </dgm:t>
    </dgm:pt>
    <dgm:pt modelId="{D642EC55-F9C5-45D1-AAFD-2886994B37B4}" type="parTrans" cxnId="{C0269DA8-733E-40FB-A3F1-5D03130A3FAC}">
      <dgm:prSet/>
      <dgm:spPr/>
      <dgm:t>
        <a:bodyPr/>
        <a:lstStyle/>
        <a:p>
          <a:endParaRPr lang="en-US"/>
        </a:p>
      </dgm:t>
    </dgm:pt>
    <dgm:pt modelId="{90D24EC0-5DE4-4A6B-BDEF-D13BFD73C94E}" type="sibTrans" cxnId="{C0269DA8-733E-40FB-A3F1-5D03130A3FAC}">
      <dgm:prSet/>
      <dgm:spPr/>
      <dgm:t>
        <a:bodyPr/>
        <a:lstStyle/>
        <a:p>
          <a:endParaRPr lang="en-US"/>
        </a:p>
      </dgm:t>
    </dgm:pt>
    <dgm:pt modelId="{7F8CD1D6-A61E-4623-B2C6-54FAB27BA173}">
      <dgm:prSet/>
      <dgm:spPr/>
      <dgm:t>
        <a:bodyPr/>
        <a:lstStyle/>
        <a:p>
          <a:r>
            <a:rPr lang="el-GR" dirty="0" smtClean="0">
              <a:latin typeface="Calibri"/>
            </a:rPr>
            <a:t>↓ </a:t>
          </a:r>
          <a:r>
            <a:rPr lang="en-US" dirty="0" smtClean="0">
              <a:latin typeface="Calibri"/>
            </a:rPr>
            <a:t>PLT</a:t>
          </a:r>
          <a:endParaRPr lang="en-US" dirty="0"/>
        </a:p>
      </dgm:t>
    </dgm:pt>
    <dgm:pt modelId="{3B35FB50-6AF5-43F5-9052-56503A6CC2BC}" type="parTrans" cxnId="{1608BA4A-092E-485E-B855-58F98CE0C230}">
      <dgm:prSet/>
      <dgm:spPr/>
      <dgm:t>
        <a:bodyPr/>
        <a:lstStyle/>
        <a:p>
          <a:endParaRPr lang="en-US"/>
        </a:p>
      </dgm:t>
    </dgm:pt>
    <dgm:pt modelId="{717D887A-55A7-4434-87F5-6504F4BE6482}" type="sibTrans" cxnId="{1608BA4A-092E-485E-B855-58F98CE0C230}">
      <dgm:prSet/>
      <dgm:spPr/>
      <dgm:t>
        <a:bodyPr/>
        <a:lstStyle/>
        <a:p>
          <a:endParaRPr lang="en-US"/>
        </a:p>
      </dgm:t>
    </dgm:pt>
    <dgm:pt modelId="{DBE02842-80DD-4824-8E69-77AE763415DB}" type="pres">
      <dgm:prSet presAssocID="{39F1A6BD-BCB4-4D70-891A-CBAAB480CFCF}" presName="Name0" presStyleCnt="0">
        <dgm:presLayoutVars>
          <dgm:dir/>
          <dgm:resizeHandles val="exact"/>
        </dgm:presLayoutVars>
      </dgm:prSet>
      <dgm:spPr/>
    </dgm:pt>
    <dgm:pt modelId="{C15550CF-B34F-470B-AF2B-35A6DEE2E214}" type="pres">
      <dgm:prSet presAssocID="{AF8FE4D0-F489-40A6-9ADD-BBC696D0F1AF}" presName="twoplus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EC43F-B6AC-495E-A51C-FB4A2D50414E}" type="pres">
      <dgm:prSet presAssocID="{CF2221FC-51DA-44EE-BDCF-74EAF709C12F}" presName="twoplu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2C18B-7C33-4F6E-BEF2-376764A06A17}" type="pres">
      <dgm:prSet presAssocID="{7B151150-FF5C-4F7C-9828-7AFD0D052033}" presName="twoplu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3219B-2967-464B-9D11-C8902A9168DC}" type="pres">
      <dgm:prSet presAssocID="{7F8CD1D6-A61E-4623-B2C6-54FAB27BA173}" presName="twoplu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FDC39A-8449-47A4-8F0E-4AFB5586F4F8}" srcId="{39F1A6BD-BCB4-4D70-891A-CBAAB480CFCF}" destId="{CF2221FC-51DA-44EE-BDCF-74EAF709C12F}" srcOrd="1" destOrd="0" parTransId="{16729BE0-8570-423E-8412-2B4231324229}" sibTransId="{BD488430-B41B-45C8-A4A2-9BEE998F3FC7}"/>
    <dgm:cxn modelId="{90E5A05F-AF32-4D75-92C2-760D3DE1974F}" type="presOf" srcId="{CF2221FC-51DA-44EE-BDCF-74EAF709C12F}" destId="{88CEC43F-B6AC-495E-A51C-FB4A2D50414E}" srcOrd="0" destOrd="0" presId="urn:diagrams.loki3.com/TabbedArc+Icon"/>
    <dgm:cxn modelId="{058B32A9-F3DD-4CD6-A5E4-40E5FF884418}" type="presOf" srcId="{39F1A6BD-BCB4-4D70-891A-CBAAB480CFCF}" destId="{DBE02842-80DD-4824-8E69-77AE763415DB}" srcOrd="0" destOrd="0" presId="urn:diagrams.loki3.com/TabbedArc+Icon"/>
    <dgm:cxn modelId="{1608BA4A-092E-485E-B855-58F98CE0C230}" srcId="{39F1A6BD-BCB4-4D70-891A-CBAAB480CFCF}" destId="{7F8CD1D6-A61E-4623-B2C6-54FAB27BA173}" srcOrd="3" destOrd="0" parTransId="{3B35FB50-6AF5-43F5-9052-56503A6CC2BC}" sibTransId="{717D887A-55A7-4434-87F5-6504F4BE6482}"/>
    <dgm:cxn modelId="{B9380FF1-9EEB-4FD0-BD66-642BB4660197}" type="presOf" srcId="{AF8FE4D0-F489-40A6-9ADD-BBC696D0F1AF}" destId="{C15550CF-B34F-470B-AF2B-35A6DEE2E214}" srcOrd="0" destOrd="0" presId="urn:diagrams.loki3.com/TabbedArc+Icon"/>
    <dgm:cxn modelId="{B6AB2023-0246-4B92-906E-CE0516FE5E24}" type="presOf" srcId="{7F8CD1D6-A61E-4623-B2C6-54FAB27BA173}" destId="{5823219B-2967-464B-9D11-C8902A9168DC}" srcOrd="0" destOrd="0" presId="urn:diagrams.loki3.com/TabbedArc+Icon"/>
    <dgm:cxn modelId="{6B7D0E6B-CDC3-48A2-A49E-DB1069BCC29F}" srcId="{39F1A6BD-BCB4-4D70-891A-CBAAB480CFCF}" destId="{AF8FE4D0-F489-40A6-9ADD-BBC696D0F1AF}" srcOrd="0" destOrd="0" parTransId="{83C899FD-4EA7-467A-9D94-7DA7CB08581E}" sibTransId="{543F8FF2-E68E-4F07-AA54-9D7FF5CDB1B0}"/>
    <dgm:cxn modelId="{FFAF3A5A-A645-46D4-8E23-D5E1D56E9D7A}" type="presOf" srcId="{7B151150-FF5C-4F7C-9828-7AFD0D052033}" destId="{87E2C18B-7C33-4F6E-BEF2-376764A06A17}" srcOrd="0" destOrd="0" presId="urn:diagrams.loki3.com/TabbedArc+Icon"/>
    <dgm:cxn modelId="{C0269DA8-733E-40FB-A3F1-5D03130A3FAC}" srcId="{39F1A6BD-BCB4-4D70-891A-CBAAB480CFCF}" destId="{7B151150-FF5C-4F7C-9828-7AFD0D052033}" srcOrd="2" destOrd="0" parTransId="{D642EC55-F9C5-45D1-AAFD-2886994B37B4}" sibTransId="{90D24EC0-5DE4-4A6B-BDEF-D13BFD73C94E}"/>
    <dgm:cxn modelId="{40647C21-08D3-4772-A5EC-5B4603E8396C}" type="presParOf" srcId="{DBE02842-80DD-4824-8E69-77AE763415DB}" destId="{C15550CF-B34F-470B-AF2B-35A6DEE2E214}" srcOrd="0" destOrd="0" presId="urn:diagrams.loki3.com/TabbedArc+Icon"/>
    <dgm:cxn modelId="{E31B59B6-0824-419C-9761-839178BDAFC0}" type="presParOf" srcId="{DBE02842-80DD-4824-8E69-77AE763415DB}" destId="{88CEC43F-B6AC-495E-A51C-FB4A2D50414E}" srcOrd="1" destOrd="0" presId="urn:diagrams.loki3.com/TabbedArc+Icon"/>
    <dgm:cxn modelId="{BFC48A4C-0C36-43C4-8DAD-E8B0EC05A7CE}" type="presParOf" srcId="{DBE02842-80DD-4824-8E69-77AE763415DB}" destId="{87E2C18B-7C33-4F6E-BEF2-376764A06A17}" srcOrd="2" destOrd="0" presId="urn:diagrams.loki3.com/TabbedArc+Icon"/>
    <dgm:cxn modelId="{2B66A719-616C-4D9F-9013-DF0A32475D29}" type="presParOf" srcId="{DBE02842-80DD-4824-8E69-77AE763415DB}" destId="{5823219B-2967-464B-9D11-C8902A9168DC}" srcOrd="3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F1A6BD-BCB4-4D70-891A-CBAAB480CFCF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AF8FE4D0-F489-40A6-9ADD-BBC696D0F1AF}">
      <dgm:prSet phldrT="[Κείμενο]"/>
      <dgm:spPr/>
      <dgm:t>
        <a:bodyPr/>
        <a:lstStyle/>
        <a:p>
          <a:r>
            <a:rPr lang="el-GR" dirty="0" smtClean="0"/>
            <a:t>Αναιμία</a:t>
          </a:r>
          <a:endParaRPr lang="en-US" dirty="0"/>
        </a:p>
      </dgm:t>
    </dgm:pt>
    <dgm:pt modelId="{83C899FD-4EA7-467A-9D94-7DA7CB08581E}" type="parTrans" cxnId="{6B7D0E6B-CDC3-48A2-A49E-DB1069BCC29F}">
      <dgm:prSet/>
      <dgm:spPr/>
      <dgm:t>
        <a:bodyPr/>
        <a:lstStyle/>
        <a:p>
          <a:endParaRPr lang="en-US"/>
        </a:p>
      </dgm:t>
    </dgm:pt>
    <dgm:pt modelId="{543F8FF2-E68E-4F07-AA54-9D7FF5CDB1B0}" type="sibTrans" cxnId="{6B7D0E6B-CDC3-48A2-A49E-DB1069BCC29F}">
      <dgm:prSet/>
      <dgm:spPr/>
      <dgm:t>
        <a:bodyPr/>
        <a:lstStyle/>
        <a:p>
          <a:endParaRPr lang="en-US"/>
        </a:p>
      </dgm:t>
    </dgm:pt>
    <dgm:pt modelId="{CF2221FC-51DA-44EE-BDCF-74EAF709C12F}">
      <dgm:prSet phldrT="[Κείμενο]"/>
      <dgm:spPr/>
      <dgm:t>
        <a:bodyPr/>
        <a:lstStyle/>
        <a:p>
          <a:r>
            <a:rPr lang="el-GR" dirty="0" smtClean="0"/>
            <a:t>Αυξημένη έμμεση </a:t>
          </a:r>
          <a:r>
            <a:rPr lang="el-GR" dirty="0" err="1" smtClean="0"/>
            <a:t>χολερυθρίνη</a:t>
          </a:r>
          <a:endParaRPr lang="en-US" dirty="0"/>
        </a:p>
      </dgm:t>
    </dgm:pt>
    <dgm:pt modelId="{16729BE0-8570-423E-8412-2B4231324229}" type="parTrans" cxnId="{22FDC39A-8449-47A4-8F0E-4AFB5586F4F8}">
      <dgm:prSet/>
      <dgm:spPr/>
      <dgm:t>
        <a:bodyPr/>
        <a:lstStyle/>
        <a:p>
          <a:endParaRPr lang="en-US"/>
        </a:p>
      </dgm:t>
    </dgm:pt>
    <dgm:pt modelId="{BD488430-B41B-45C8-A4A2-9BEE998F3FC7}" type="sibTrans" cxnId="{22FDC39A-8449-47A4-8F0E-4AFB5586F4F8}">
      <dgm:prSet/>
      <dgm:spPr/>
      <dgm:t>
        <a:bodyPr/>
        <a:lstStyle/>
        <a:p>
          <a:endParaRPr lang="en-US"/>
        </a:p>
      </dgm:t>
    </dgm:pt>
    <dgm:pt modelId="{7B151150-FF5C-4F7C-9828-7AFD0D052033}">
      <dgm:prSet/>
      <dgm:spPr/>
      <dgm:t>
        <a:bodyPr/>
        <a:lstStyle/>
        <a:p>
          <a:r>
            <a:rPr lang="el-GR" dirty="0" smtClean="0"/>
            <a:t>Αυξημένη </a:t>
          </a:r>
          <a:r>
            <a:rPr lang="en-US" dirty="0" smtClean="0"/>
            <a:t>LDH</a:t>
          </a:r>
          <a:endParaRPr lang="en-US" dirty="0"/>
        </a:p>
      </dgm:t>
    </dgm:pt>
    <dgm:pt modelId="{D642EC55-F9C5-45D1-AAFD-2886994B37B4}" type="parTrans" cxnId="{C0269DA8-733E-40FB-A3F1-5D03130A3FAC}">
      <dgm:prSet/>
      <dgm:spPr/>
      <dgm:t>
        <a:bodyPr/>
        <a:lstStyle/>
        <a:p>
          <a:endParaRPr lang="en-US"/>
        </a:p>
      </dgm:t>
    </dgm:pt>
    <dgm:pt modelId="{90D24EC0-5DE4-4A6B-BDEF-D13BFD73C94E}" type="sibTrans" cxnId="{C0269DA8-733E-40FB-A3F1-5D03130A3FAC}">
      <dgm:prSet/>
      <dgm:spPr/>
      <dgm:t>
        <a:bodyPr/>
        <a:lstStyle/>
        <a:p>
          <a:endParaRPr lang="en-US"/>
        </a:p>
      </dgm:t>
    </dgm:pt>
    <dgm:pt modelId="{DBE02842-80DD-4824-8E69-77AE763415DB}" type="pres">
      <dgm:prSet presAssocID="{39F1A6BD-BCB4-4D70-891A-CBAAB480CFCF}" presName="Name0" presStyleCnt="0">
        <dgm:presLayoutVars>
          <dgm:dir/>
          <dgm:resizeHandles val="exact"/>
        </dgm:presLayoutVars>
      </dgm:prSet>
      <dgm:spPr/>
    </dgm:pt>
    <dgm:pt modelId="{C15550CF-B34F-470B-AF2B-35A6DEE2E214}" type="pres">
      <dgm:prSet presAssocID="{AF8FE4D0-F489-40A6-9ADD-BBC696D0F1AF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EC43F-B6AC-495E-A51C-FB4A2D50414E}" type="pres">
      <dgm:prSet presAssocID="{CF2221FC-51DA-44EE-BDCF-74EAF709C12F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2C18B-7C33-4F6E-BEF2-376764A06A17}" type="pres">
      <dgm:prSet presAssocID="{7B151150-FF5C-4F7C-9828-7AFD0D052033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69DA8-733E-40FB-A3F1-5D03130A3FAC}" srcId="{39F1A6BD-BCB4-4D70-891A-CBAAB480CFCF}" destId="{7B151150-FF5C-4F7C-9828-7AFD0D052033}" srcOrd="2" destOrd="0" parTransId="{D642EC55-F9C5-45D1-AAFD-2886994B37B4}" sibTransId="{90D24EC0-5DE4-4A6B-BDEF-D13BFD73C94E}"/>
    <dgm:cxn modelId="{58EC6C34-F795-42EA-B9EB-D12DC1C4E56B}" type="presOf" srcId="{39F1A6BD-BCB4-4D70-891A-CBAAB480CFCF}" destId="{DBE02842-80DD-4824-8E69-77AE763415DB}" srcOrd="0" destOrd="0" presId="urn:diagrams.loki3.com/TabbedArc+Icon"/>
    <dgm:cxn modelId="{6B7D0E6B-CDC3-48A2-A49E-DB1069BCC29F}" srcId="{39F1A6BD-BCB4-4D70-891A-CBAAB480CFCF}" destId="{AF8FE4D0-F489-40A6-9ADD-BBC696D0F1AF}" srcOrd="0" destOrd="0" parTransId="{83C899FD-4EA7-467A-9D94-7DA7CB08581E}" sibTransId="{543F8FF2-E68E-4F07-AA54-9D7FF5CDB1B0}"/>
    <dgm:cxn modelId="{5018869E-4119-421C-A39E-4792CA9CF505}" type="presOf" srcId="{AF8FE4D0-F489-40A6-9ADD-BBC696D0F1AF}" destId="{C15550CF-B34F-470B-AF2B-35A6DEE2E214}" srcOrd="0" destOrd="0" presId="urn:diagrams.loki3.com/TabbedArc+Icon"/>
    <dgm:cxn modelId="{22FDC39A-8449-47A4-8F0E-4AFB5586F4F8}" srcId="{39F1A6BD-BCB4-4D70-891A-CBAAB480CFCF}" destId="{CF2221FC-51DA-44EE-BDCF-74EAF709C12F}" srcOrd="1" destOrd="0" parTransId="{16729BE0-8570-423E-8412-2B4231324229}" sibTransId="{BD488430-B41B-45C8-A4A2-9BEE998F3FC7}"/>
    <dgm:cxn modelId="{55EFA0CA-0DA2-42E7-B14C-7E3CD5728BAF}" type="presOf" srcId="{7B151150-FF5C-4F7C-9828-7AFD0D052033}" destId="{87E2C18B-7C33-4F6E-BEF2-376764A06A17}" srcOrd="0" destOrd="0" presId="urn:diagrams.loki3.com/TabbedArc+Icon"/>
    <dgm:cxn modelId="{522ED9D9-658B-4D7E-ADBA-5D50274DF8AE}" type="presOf" srcId="{CF2221FC-51DA-44EE-BDCF-74EAF709C12F}" destId="{88CEC43F-B6AC-495E-A51C-FB4A2D50414E}" srcOrd="0" destOrd="0" presId="urn:diagrams.loki3.com/TabbedArc+Icon"/>
    <dgm:cxn modelId="{8BA5F962-1B0B-405C-9921-51E4770FD4BC}" type="presParOf" srcId="{DBE02842-80DD-4824-8E69-77AE763415DB}" destId="{C15550CF-B34F-470B-AF2B-35A6DEE2E214}" srcOrd="0" destOrd="0" presId="urn:diagrams.loki3.com/TabbedArc+Icon"/>
    <dgm:cxn modelId="{135C14DA-7141-4C01-A861-41E2AEC0689A}" type="presParOf" srcId="{DBE02842-80DD-4824-8E69-77AE763415DB}" destId="{88CEC43F-B6AC-495E-A51C-FB4A2D50414E}" srcOrd="1" destOrd="0" presId="urn:diagrams.loki3.com/TabbedArc+Icon"/>
    <dgm:cxn modelId="{48419D94-DC88-4612-85D1-FD61098F9A45}" type="presParOf" srcId="{DBE02842-80DD-4824-8E69-77AE763415DB}" destId="{87E2C18B-7C33-4F6E-BEF2-376764A06A17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F1A6BD-BCB4-4D70-891A-CBAAB480CFCF}" type="doc">
      <dgm:prSet loTypeId="urn:diagrams.loki3.com/TabbedArc+Icon" loCatId="officeonline" qsTypeId="urn:microsoft.com/office/officeart/2005/8/quickstyle/simple1" qsCatId="simple" csTypeId="urn:microsoft.com/office/officeart/2005/8/colors/accent1_2" csCatId="accent1" phldr="1"/>
      <dgm:spPr/>
    </dgm:pt>
    <dgm:pt modelId="{CF2221FC-51DA-44EE-BDCF-74EAF709C12F}">
      <dgm:prSet phldrT="[Κείμενο]"/>
      <dgm:spPr/>
      <dgm:t>
        <a:bodyPr/>
        <a:lstStyle/>
        <a:p>
          <a:r>
            <a:rPr lang="el-GR" dirty="0" err="1" smtClean="0"/>
            <a:t>Αυτοάνοση</a:t>
          </a:r>
          <a:r>
            <a:rPr lang="el-GR" dirty="0" smtClean="0"/>
            <a:t> αιμολυτική αναιμία</a:t>
          </a:r>
          <a:endParaRPr lang="en-US" dirty="0"/>
        </a:p>
      </dgm:t>
    </dgm:pt>
    <dgm:pt modelId="{16729BE0-8570-423E-8412-2B4231324229}" type="parTrans" cxnId="{22FDC39A-8449-47A4-8F0E-4AFB5586F4F8}">
      <dgm:prSet/>
      <dgm:spPr/>
      <dgm:t>
        <a:bodyPr/>
        <a:lstStyle/>
        <a:p>
          <a:endParaRPr lang="en-US"/>
        </a:p>
      </dgm:t>
    </dgm:pt>
    <dgm:pt modelId="{BD488430-B41B-45C8-A4A2-9BEE998F3FC7}" type="sibTrans" cxnId="{22FDC39A-8449-47A4-8F0E-4AFB5586F4F8}">
      <dgm:prSet/>
      <dgm:spPr/>
      <dgm:t>
        <a:bodyPr/>
        <a:lstStyle/>
        <a:p>
          <a:endParaRPr lang="en-US"/>
        </a:p>
      </dgm:t>
    </dgm:pt>
    <dgm:pt modelId="{7B151150-FF5C-4F7C-9828-7AFD0D052033}">
      <dgm:prSet/>
      <dgm:spPr/>
      <dgm:t>
        <a:bodyPr/>
        <a:lstStyle/>
        <a:p>
          <a:r>
            <a:rPr lang="el-GR" dirty="0" smtClean="0"/>
            <a:t>Θρομβοπενία</a:t>
          </a:r>
          <a:endParaRPr lang="en-US" dirty="0"/>
        </a:p>
      </dgm:t>
    </dgm:pt>
    <dgm:pt modelId="{D642EC55-F9C5-45D1-AAFD-2886994B37B4}" type="parTrans" cxnId="{C0269DA8-733E-40FB-A3F1-5D03130A3FAC}">
      <dgm:prSet/>
      <dgm:spPr/>
      <dgm:t>
        <a:bodyPr/>
        <a:lstStyle/>
        <a:p>
          <a:endParaRPr lang="en-US"/>
        </a:p>
      </dgm:t>
    </dgm:pt>
    <dgm:pt modelId="{90D24EC0-5DE4-4A6B-BDEF-D13BFD73C94E}" type="sibTrans" cxnId="{C0269DA8-733E-40FB-A3F1-5D03130A3FAC}">
      <dgm:prSet/>
      <dgm:spPr/>
      <dgm:t>
        <a:bodyPr/>
        <a:lstStyle/>
        <a:p>
          <a:endParaRPr lang="en-US"/>
        </a:p>
      </dgm:t>
    </dgm:pt>
    <dgm:pt modelId="{DBE02842-80DD-4824-8E69-77AE763415DB}" type="pres">
      <dgm:prSet presAssocID="{39F1A6BD-BCB4-4D70-891A-CBAAB480CFCF}" presName="Name0" presStyleCnt="0">
        <dgm:presLayoutVars>
          <dgm:dir/>
          <dgm:resizeHandles val="exact"/>
        </dgm:presLayoutVars>
      </dgm:prSet>
      <dgm:spPr/>
    </dgm:pt>
    <dgm:pt modelId="{88CEC43F-B6AC-495E-A51C-FB4A2D50414E}" type="pres">
      <dgm:prSet presAssocID="{CF2221FC-51DA-44EE-BDCF-74EAF709C12F}" presName="twoplus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2C18B-7C33-4F6E-BEF2-376764A06A17}" type="pres">
      <dgm:prSet presAssocID="{7B151150-FF5C-4F7C-9828-7AFD0D052033}" presName="twoplus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5526AA-9C10-42B0-BB0C-6B8F4A8DCAAF}" type="presOf" srcId="{39F1A6BD-BCB4-4D70-891A-CBAAB480CFCF}" destId="{DBE02842-80DD-4824-8E69-77AE763415DB}" srcOrd="0" destOrd="0" presId="urn:diagrams.loki3.com/TabbedArc+Icon"/>
    <dgm:cxn modelId="{C0269DA8-733E-40FB-A3F1-5D03130A3FAC}" srcId="{39F1A6BD-BCB4-4D70-891A-CBAAB480CFCF}" destId="{7B151150-FF5C-4F7C-9828-7AFD0D052033}" srcOrd="1" destOrd="0" parTransId="{D642EC55-F9C5-45D1-AAFD-2886994B37B4}" sibTransId="{90D24EC0-5DE4-4A6B-BDEF-D13BFD73C94E}"/>
    <dgm:cxn modelId="{22FDC39A-8449-47A4-8F0E-4AFB5586F4F8}" srcId="{39F1A6BD-BCB4-4D70-891A-CBAAB480CFCF}" destId="{CF2221FC-51DA-44EE-BDCF-74EAF709C12F}" srcOrd="0" destOrd="0" parTransId="{16729BE0-8570-423E-8412-2B4231324229}" sibTransId="{BD488430-B41B-45C8-A4A2-9BEE998F3FC7}"/>
    <dgm:cxn modelId="{E2488751-3C50-4623-9BA5-5BBD5A91DD82}" type="presOf" srcId="{CF2221FC-51DA-44EE-BDCF-74EAF709C12F}" destId="{88CEC43F-B6AC-495E-A51C-FB4A2D50414E}" srcOrd="0" destOrd="0" presId="urn:diagrams.loki3.com/TabbedArc+Icon"/>
    <dgm:cxn modelId="{C1AE260D-2515-4B76-A0D0-55A2A2459EAA}" type="presOf" srcId="{7B151150-FF5C-4F7C-9828-7AFD0D052033}" destId="{87E2C18B-7C33-4F6E-BEF2-376764A06A17}" srcOrd="0" destOrd="0" presId="urn:diagrams.loki3.com/TabbedArc+Icon"/>
    <dgm:cxn modelId="{AACDAA3C-C07F-442D-A021-CB1A916872C8}" type="presParOf" srcId="{DBE02842-80DD-4824-8E69-77AE763415DB}" destId="{88CEC43F-B6AC-495E-A51C-FB4A2D50414E}" srcOrd="0" destOrd="0" presId="urn:diagrams.loki3.com/TabbedArc+Icon"/>
    <dgm:cxn modelId="{58CDE8FD-5135-405C-9C37-555F488851D5}" type="presParOf" srcId="{DBE02842-80DD-4824-8E69-77AE763415DB}" destId="{87E2C18B-7C33-4F6E-BEF2-376764A06A17}" srcOrd="1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C41A99-A810-4F77-A8EA-2C6F6B7E7E3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514329-FA74-4F18-BA9E-3B7C47E7EDBD}">
      <dgm:prSet phldrT="[Κείμενο]" custT="1"/>
      <dgm:spPr/>
      <dgm:t>
        <a:bodyPr/>
        <a:lstStyle/>
        <a:p>
          <a:pPr algn="l"/>
          <a:r>
            <a:rPr lang="el-GR" sz="2400" b="1" dirty="0" err="1" smtClean="0"/>
            <a:t>Κορτικοστεροειδή</a:t>
          </a:r>
          <a:r>
            <a:rPr lang="el-GR" sz="2400" b="1" dirty="0" smtClean="0"/>
            <a:t> + </a:t>
          </a:r>
          <a:r>
            <a:rPr lang="en-US" sz="2400" b="1" dirty="0" smtClean="0"/>
            <a:t>IVG</a:t>
          </a:r>
          <a:endParaRPr lang="en-US" sz="2400" b="1" dirty="0"/>
        </a:p>
      </dgm:t>
    </dgm:pt>
    <dgm:pt modelId="{101D8F0A-385A-4ABB-BEEB-F5CA82CEC6D3}" type="parTrans" cxnId="{4C7945E3-C4D3-43CF-8139-58867FDF1969}">
      <dgm:prSet/>
      <dgm:spPr/>
      <dgm:t>
        <a:bodyPr/>
        <a:lstStyle/>
        <a:p>
          <a:endParaRPr lang="en-US"/>
        </a:p>
      </dgm:t>
    </dgm:pt>
    <dgm:pt modelId="{02512484-5D26-4A1A-9898-528348D9BF17}" type="sibTrans" cxnId="{4C7945E3-C4D3-43CF-8139-58867FDF1969}">
      <dgm:prSet custT="1"/>
      <dgm:spPr/>
      <dgm:t>
        <a:bodyPr/>
        <a:lstStyle/>
        <a:p>
          <a:endParaRPr lang="en-US" sz="600" b="1"/>
        </a:p>
      </dgm:t>
    </dgm:pt>
    <dgm:pt modelId="{236FFE9D-CC84-4863-BC3B-97F2270F3D8F}">
      <dgm:prSet phldrT="[Κείμενο]" custT="1"/>
      <dgm:spPr/>
      <dgm:t>
        <a:bodyPr/>
        <a:lstStyle/>
        <a:p>
          <a:r>
            <a:rPr lang="el-GR" sz="2400" b="1" dirty="0" err="1" smtClean="0"/>
            <a:t>↑Κορτικοστεροειδή</a:t>
          </a:r>
          <a:r>
            <a:rPr lang="el-GR" sz="2400" b="1" dirty="0" smtClean="0"/>
            <a:t> + </a:t>
          </a:r>
          <a:r>
            <a:rPr lang="en-US" sz="2400" b="1" dirty="0" smtClean="0"/>
            <a:t>IVG</a:t>
          </a:r>
          <a:endParaRPr lang="en-US" sz="2400" b="1" dirty="0"/>
        </a:p>
      </dgm:t>
    </dgm:pt>
    <dgm:pt modelId="{9489FCC9-6505-444E-BF9F-8156A28B104F}" type="parTrans" cxnId="{0D10DD64-97F1-42D6-A031-F11C6260EEEB}">
      <dgm:prSet/>
      <dgm:spPr/>
      <dgm:t>
        <a:bodyPr/>
        <a:lstStyle/>
        <a:p>
          <a:endParaRPr lang="en-US"/>
        </a:p>
      </dgm:t>
    </dgm:pt>
    <dgm:pt modelId="{5F33DAAF-9C0B-4D08-BA54-F359EEAE8032}" type="sibTrans" cxnId="{0D10DD64-97F1-42D6-A031-F11C6260EEEB}">
      <dgm:prSet custT="1"/>
      <dgm:spPr/>
      <dgm:t>
        <a:bodyPr/>
        <a:lstStyle/>
        <a:p>
          <a:endParaRPr lang="en-US" sz="600" b="1"/>
        </a:p>
      </dgm:t>
    </dgm:pt>
    <dgm:pt modelId="{8C9FA608-9E37-4FF5-8486-389AC1A07B04}">
      <dgm:prSet phldrT="[Κείμενο]" custT="1"/>
      <dgm:spPr/>
      <dgm:t>
        <a:bodyPr/>
        <a:lstStyle/>
        <a:p>
          <a:r>
            <a:rPr lang="en-US" sz="2400" b="1" dirty="0" smtClean="0"/>
            <a:t>Rituximab</a:t>
          </a:r>
          <a:endParaRPr lang="en-US" sz="2400" b="1" dirty="0"/>
        </a:p>
      </dgm:t>
    </dgm:pt>
    <dgm:pt modelId="{45481772-C3CE-4777-9051-175393DA8847}" type="parTrans" cxnId="{21FEB475-9A44-44AA-A0D6-AE6DB1383E77}">
      <dgm:prSet/>
      <dgm:spPr/>
      <dgm:t>
        <a:bodyPr/>
        <a:lstStyle/>
        <a:p>
          <a:endParaRPr lang="en-US"/>
        </a:p>
      </dgm:t>
    </dgm:pt>
    <dgm:pt modelId="{ED5407C3-8F18-4482-B98D-1DDE365A67FF}" type="sibTrans" cxnId="{21FEB475-9A44-44AA-A0D6-AE6DB1383E77}">
      <dgm:prSet custT="1"/>
      <dgm:spPr/>
      <dgm:t>
        <a:bodyPr/>
        <a:lstStyle/>
        <a:p>
          <a:endParaRPr lang="en-US" sz="600" b="1"/>
        </a:p>
      </dgm:t>
    </dgm:pt>
    <dgm:pt modelId="{7AC60F18-CB2C-4C5C-9F70-1C0AE7BA3674}">
      <dgm:prSet phldrT="[Κείμενο]" custT="1"/>
      <dgm:spPr/>
      <dgm:t>
        <a:bodyPr/>
        <a:lstStyle/>
        <a:p>
          <a:r>
            <a:rPr lang="el-GR" sz="2400" b="1" dirty="0" smtClean="0"/>
            <a:t>Η ασθενής παρέμεινε με </a:t>
          </a:r>
          <a:r>
            <a:rPr lang="en-US" sz="2400" b="1" dirty="0" smtClean="0"/>
            <a:t>Ht=14% </a:t>
          </a:r>
          <a:r>
            <a:rPr lang="el-GR" sz="2400" b="1" dirty="0" smtClean="0"/>
            <a:t>και συμπτωματική</a:t>
          </a:r>
          <a:endParaRPr lang="en-US" sz="2400" b="1" dirty="0"/>
        </a:p>
      </dgm:t>
    </dgm:pt>
    <dgm:pt modelId="{D30040DD-D0C2-4F6E-AFB8-9EA147D45E53}" type="parTrans" cxnId="{1084DBE3-5840-4454-84B3-AE79A179EFD4}">
      <dgm:prSet/>
      <dgm:spPr/>
      <dgm:t>
        <a:bodyPr/>
        <a:lstStyle/>
        <a:p>
          <a:endParaRPr lang="en-US"/>
        </a:p>
      </dgm:t>
    </dgm:pt>
    <dgm:pt modelId="{63C2FE4E-2260-4E0F-916D-EE1359A5D985}" type="sibTrans" cxnId="{1084DBE3-5840-4454-84B3-AE79A179EFD4}">
      <dgm:prSet custT="1"/>
      <dgm:spPr/>
      <dgm:t>
        <a:bodyPr/>
        <a:lstStyle/>
        <a:p>
          <a:endParaRPr lang="en-US" sz="600" b="1"/>
        </a:p>
      </dgm:t>
    </dgm:pt>
    <dgm:pt modelId="{B0946B7B-8F3B-46EB-8F80-D118AC04C0E9}">
      <dgm:prSet phldrT="[Κείμενο]" custT="1"/>
      <dgm:spPr/>
      <dgm:t>
        <a:bodyPr/>
        <a:lstStyle/>
        <a:p>
          <a:r>
            <a:rPr lang="el-GR" sz="2400" b="1" dirty="0" err="1" smtClean="0"/>
            <a:t>Επανεισαγωγή</a:t>
          </a:r>
          <a:endParaRPr lang="en-US" sz="2400" b="1" dirty="0"/>
        </a:p>
      </dgm:t>
    </dgm:pt>
    <dgm:pt modelId="{95B7A383-08A7-458D-829C-497B32B94156}" type="parTrans" cxnId="{77A39104-84E9-402B-82BD-9F67B1129A56}">
      <dgm:prSet/>
      <dgm:spPr/>
      <dgm:t>
        <a:bodyPr/>
        <a:lstStyle/>
        <a:p>
          <a:endParaRPr lang="en-US"/>
        </a:p>
      </dgm:t>
    </dgm:pt>
    <dgm:pt modelId="{C6FB0CED-80C9-4B77-81CF-890F303E8DF7}" type="sibTrans" cxnId="{77A39104-84E9-402B-82BD-9F67B1129A56}">
      <dgm:prSet/>
      <dgm:spPr/>
      <dgm:t>
        <a:bodyPr/>
        <a:lstStyle/>
        <a:p>
          <a:endParaRPr lang="en-US"/>
        </a:p>
      </dgm:t>
    </dgm:pt>
    <dgm:pt modelId="{D8A513C5-F9B4-4EAF-B659-A527193CD7FA}" type="pres">
      <dgm:prSet presAssocID="{4BC41A99-A810-4F77-A8EA-2C6F6B7E7E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3B477-387C-4102-A4B1-F1040F040D9B}" type="pres">
      <dgm:prSet presAssocID="{C0514329-FA74-4F18-BA9E-3B7C47E7EDBD}" presName="node" presStyleLbl="node1" presStyleIdx="0" presStyleCnt="5" custScaleX="104375" custLinFactNeighborX="63737" custLinFactNeighborY="-7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70EC4-1F2E-4100-A251-8515BF81AE42}" type="pres">
      <dgm:prSet presAssocID="{02512484-5D26-4A1A-9898-528348D9BF1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8C8AB576-9A24-406A-B32F-A86DC1366528}" type="pres">
      <dgm:prSet presAssocID="{02512484-5D26-4A1A-9898-528348D9BF17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DEA184A8-53AD-47EB-A947-AAE4AC203B4B}" type="pres">
      <dgm:prSet presAssocID="{236FFE9D-CC84-4863-BC3B-97F2270F3D8F}" presName="node" presStyleLbl="node1" presStyleIdx="1" presStyleCnt="5" custLinFactNeighborX="63737" custLinFactNeighborY="-7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72CE3-5FAE-4B1C-9671-E044419FB778}" type="pres">
      <dgm:prSet presAssocID="{5F33DAAF-9C0B-4D08-BA54-F359EEAE8032}" presName="sibTrans" presStyleLbl="sibTrans1D1" presStyleIdx="1" presStyleCnt="4"/>
      <dgm:spPr/>
      <dgm:t>
        <a:bodyPr/>
        <a:lstStyle/>
        <a:p>
          <a:endParaRPr lang="en-US"/>
        </a:p>
      </dgm:t>
    </dgm:pt>
    <dgm:pt modelId="{CC5E98B5-EEED-4AF2-9432-D41C5360E318}" type="pres">
      <dgm:prSet presAssocID="{5F33DAAF-9C0B-4D08-BA54-F359EEAE8032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F7DBCCF2-E0E3-4A97-B89A-2B8392F248EC}" type="pres">
      <dgm:prSet presAssocID="{8C9FA608-9E37-4FF5-8486-389AC1A07B0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30EA6-91DB-4C3A-8AEF-81E11D9E482F}" type="pres">
      <dgm:prSet presAssocID="{ED5407C3-8F18-4482-B98D-1DDE365A67F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45342F7A-421D-4591-9533-29BDD7C71602}" type="pres">
      <dgm:prSet presAssocID="{ED5407C3-8F18-4482-B98D-1DDE365A67FF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DAEC5671-2E3C-4585-8CB1-A987A0BAF5CB}" type="pres">
      <dgm:prSet presAssocID="{7AC60F18-CB2C-4C5C-9F70-1C0AE7BA367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962C2-5B67-4786-BDDA-95F94B210AAD}" type="pres">
      <dgm:prSet presAssocID="{63C2FE4E-2260-4E0F-916D-EE1359A5D985}" presName="sibTrans" presStyleLbl="sibTrans1D1" presStyleIdx="3" presStyleCnt="4"/>
      <dgm:spPr/>
      <dgm:t>
        <a:bodyPr/>
        <a:lstStyle/>
        <a:p>
          <a:endParaRPr lang="en-US"/>
        </a:p>
      </dgm:t>
    </dgm:pt>
    <dgm:pt modelId="{16831C09-F0F8-4848-8CF4-E89087555F5D}" type="pres">
      <dgm:prSet presAssocID="{63C2FE4E-2260-4E0F-916D-EE1359A5D985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703B9A2E-6D03-4F86-B0B1-AAEEC0B7C435}" type="pres">
      <dgm:prSet presAssocID="{B0946B7B-8F3B-46EB-8F80-D118AC04C0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275396-E659-4365-B184-6907E8BD5224}" type="presOf" srcId="{ED5407C3-8F18-4482-B98D-1DDE365A67FF}" destId="{45342F7A-421D-4591-9533-29BDD7C71602}" srcOrd="1" destOrd="0" presId="urn:microsoft.com/office/officeart/2005/8/layout/bProcess3"/>
    <dgm:cxn modelId="{2FA2A9F0-7207-49EB-BCD8-92FC18BD53AD}" type="presOf" srcId="{5F33DAAF-9C0B-4D08-BA54-F359EEAE8032}" destId="{CC5E98B5-EEED-4AF2-9432-D41C5360E318}" srcOrd="1" destOrd="0" presId="urn:microsoft.com/office/officeart/2005/8/layout/bProcess3"/>
    <dgm:cxn modelId="{C1B4476C-8DC8-4CEF-9F9C-B2ADF9164247}" type="presOf" srcId="{B0946B7B-8F3B-46EB-8F80-D118AC04C0E9}" destId="{703B9A2E-6D03-4F86-B0B1-AAEEC0B7C435}" srcOrd="0" destOrd="0" presId="urn:microsoft.com/office/officeart/2005/8/layout/bProcess3"/>
    <dgm:cxn modelId="{F69C76FB-5F27-432F-83D9-53DF6A4840B5}" type="presOf" srcId="{8C9FA608-9E37-4FF5-8486-389AC1A07B04}" destId="{F7DBCCF2-E0E3-4A97-B89A-2B8392F248EC}" srcOrd="0" destOrd="0" presId="urn:microsoft.com/office/officeart/2005/8/layout/bProcess3"/>
    <dgm:cxn modelId="{B5D6BFF7-7268-42C3-8F60-E0F9DD9BB3AE}" type="presOf" srcId="{C0514329-FA74-4F18-BA9E-3B7C47E7EDBD}" destId="{1313B477-387C-4102-A4B1-F1040F040D9B}" srcOrd="0" destOrd="0" presId="urn:microsoft.com/office/officeart/2005/8/layout/bProcess3"/>
    <dgm:cxn modelId="{0D10DD64-97F1-42D6-A031-F11C6260EEEB}" srcId="{4BC41A99-A810-4F77-A8EA-2C6F6B7E7E3E}" destId="{236FFE9D-CC84-4863-BC3B-97F2270F3D8F}" srcOrd="1" destOrd="0" parTransId="{9489FCC9-6505-444E-BF9F-8156A28B104F}" sibTransId="{5F33DAAF-9C0B-4D08-BA54-F359EEAE8032}"/>
    <dgm:cxn modelId="{2FA07696-062F-44BF-8E81-9A79F6E3148C}" type="presOf" srcId="{63C2FE4E-2260-4E0F-916D-EE1359A5D985}" destId="{16831C09-F0F8-4848-8CF4-E89087555F5D}" srcOrd="1" destOrd="0" presId="urn:microsoft.com/office/officeart/2005/8/layout/bProcess3"/>
    <dgm:cxn modelId="{8C9E38DC-9D95-428F-A381-D9F87D1AA85F}" type="presOf" srcId="{4BC41A99-A810-4F77-A8EA-2C6F6B7E7E3E}" destId="{D8A513C5-F9B4-4EAF-B659-A527193CD7FA}" srcOrd="0" destOrd="0" presId="urn:microsoft.com/office/officeart/2005/8/layout/bProcess3"/>
    <dgm:cxn modelId="{5F8DADA2-B851-4745-8ABD-E1FC9708A301}" type="presOf" srcId="{02512484-5D26-4A1A-9898-528348D9BF17}" destId="{8C8AB576-9A24-406A-B32F-A86DC1366528}" srcOrd="1" destOrd="0" presId="urn:microsoft.com/office/officeart/2005/8/layout/bProcess3"/>
    <dgm:cxn modelId="{4C7945E3-C4D3-43CF-8139-58867FDF1969}" srcId="{4BC41A99-A810-4F77-A8EA-2C6F6B7E7E3E}" destId="{C0514329-FA74-4F18-BA9E-3B7C47E7EDBD}" srcOrd="0" destOrd="0" parTransId="{101D8F0A-385A-4ABB-BEEB-F5CA82CEC6D3}" sibTransId="{02512484-5D26-4A1A-9898-528348D9BF17}"/>
    <dgm:cxn modelId="{E47B4699-90A6-479A-B73B-F720EC5C9B49}" type="presOf" srcId="{7AC60F18-CB2C-4C5C-9F70-1C0AE7BA3674}" destId="{DAEC5671-2E3C-4585-8CB1-A987A0BAF5CB}" srcOrd="0" destOrd="0" presId="urn:microsoft.com/office/officeart/2005/8/layout/bProcess3"/>
    <dgm:cxn modelId="{77A39104-84E9-402B-82BD-9F67B1129A56}" srcId="{4BC41A99-A810-4F77-A8EA-2C6F6B7E7E3E}" destId="{B0946B7B-8F3B-46EB-8F80-D118AC04C0E9}" srcOrd="4" destOrd="0" parTransId="{95B7A383-08A7-458D-829C-497B32B94156}" sibTransId="{C6FB0CED-80C9-4B77-81CF-890F303E8DF7}"/>
    <dgm:cxn modelId="{1084DBE3-5840-4454-84B3-AE79A179EFD4}" srcId="{4BC41A99-A810-4F77-A8EA-2C6F6B7E7E3E}" destId="{7AC60F18-CB2C-4C5C-9F70-1C0AE7BA3674}" srcOrd="3" destOrd="0" parTransId="{D30040DD-D0C2-4F6E-AFB8-9EA147D45E53}" sibTransId="{63C2FE4E-2260-4E0F-916D-EE1359A5D985}"/>
    <dgm:cxn modelId="{6CF7337D-5CAE-4476-8B61-D8F4DB30A624}" type="presOf" srcId="{236FFE9D-CC84-4863-BC3B-97F2270F3D8F}" destId="{DEA184A8-53AD-47EB-A947-AAE4AC203B4B}" srcOrd="0" destOrd="0" presId="urn:microsoft.com/office/officeart/2005/8/layout/bProcess3"/>
    <dgm:cxn modelId="{DA1C632D-BA53-474B-8F23-F3BC6CC3A33C}" type="presOf" srcId="{02512484-5D26-4A1A-9898-528348D9BF17}" destId="{E6670EC4-1F2E-4100-A251-8515BF81AE42}" srcOrd="0" destOrd="0" presId="urn:microsoft.com/office/officeart/2005/8/layout/bProcess3"/>
    <dgm:cxn modelId="{67D0953A-6BA5-4BF3-BA30-C05927F20577}" type="presOf" srcId="{5F33DAAF-9C0B-4D08-BA54-F359EEAE8032}" destId="{B6572CE3-5FAE-4B1C-9671-E044419FB778}" srcOrd="0" destOrd="0" presId="urn:microsoft.com/office/officeart/2005/8/layout/bProcess3"/>
    <dgm:cxn modelId="{1D81B975-4CBD-42AF-BB61-12C0AFBEC230}" type="presOf" srcId="{ED5407C3-8F18-4482-B98D-1DDE365A67FF}" destId="{1F530EA6-91DB-4C3A-8AEF-81E11D9E482F}" srcOrd="0" destOrd="0" presId="urn:microsoft.com/office/officeart/2005/8/layout/bProcess3"/>
    <dgm:cxn modelId="{21FEB475-9A44-44AA-A0D6-AE6DB1383E77}" srcId="{4BC41A99-A810-4F77-A8EA-2C6F6B7E7E3E}" destId="{8C9FA608-9E37-4FF5-8486-389AC1A07B04}" srcOrd="2" destOrd="0" parTransId="{45481772-C3CE-4777-9051-175393DA8847}" sibTransId="{ED5407C3-8F18-4482-B98D-1DDE365A67FF}"/>
    <dgm:cxn modelId="{5DCC3A26-B215-476F-A128-FB7A6CDDD83E}" type="presOf" srcId="{63C2FE4E-2260-4E0F-916D-EE1359A5D985}" destId="{C3F962C2-5B67-4786-BDDA-95F94B210AAD}" srcOrd="0" destOrd="0" presId="urn:microsoft.com/office/officeart/2005/8/layout/bProcess3"/>
    <dgm:cxn modelId="{20283299-8F84-4D66-9BB1-58DB2DCFE46A}" type="presParOf" srcId="{D8A513C5-F9B4-4EAF-B659-A527193CD7FA}" destId="{1313B477-387C-4102-A4B1-F1040F040D9B}" srcOrd="0" destOrd="0" presId="urn:microsoft.com/office/officeart/2005/8/layout/bProcess3"/>
    <dgm:cxn modelId="{E4C30078-A2E6-470E-91AF-B48D5F633A04}" type="presParOf" srcId="{D8A513C5-F9B4-4EAF-B659-A527193CD7FA}" destId="{E6670EC4-1F2E-4100-A251-8515BF81AE42}" srcOrd="1" destOrd="0" presId="urn:microsoft.com/office/officeart/2005/8/layout/bProcess3"/>
    <dgm:cxn modelId="{E7C36204-FD08-4857-A7D3-7FBB12A77D38}" type="presParOf" srcId="{E6670EC4-1F2E-4100-A251-8515BF81AE42}" destId="{8C8AB576-9A24-406A-B32F-A86DC1366528}" srcOrd="0" destOrd="0" presId="urn:microsoft.com/office/officeart/2005/8/layout/bProcess3"/>
    <dgm:cxn modelId="{6509CF68-144C-4CF0-8802-DBFE697C396F}" type="presParOf" srcId="{D8A513C5-F9B4-4EAF-B659-A527193CD7FA}" destId="{DEA184A8-53AD-47EB-A947-AAE4AC203B4B}" srcOrd="2" destOrd="0" presId="urn:microsoft.com/office/officeart/2005/8/layout/bProcess3"/>
    <dgm:cxn modelId="{2C2BCA8F-6A36-4904-B5E3-EC3662ED7085}" type="presParOf" srcId="{D8A513C5-F9B4-4EAF-B659-A527193CD7FA}" destId="{B6572CE3-5FAE-4B1C-9671-E044419FB778}" srcOrd="3" destOrd="0" presId="urn:microsoft.com/office/officeart/2005/8/layout/bProcess3"/>
    <dgm:cxn modelId="{1BDBB543-3F75-456A-BF4E-FEF549F1CF38}" type="presParOf" srcId="{B6572CE3-5FAE-4B1C-9671-E044419FB778}" destId="{CC5E98B5-EEED-4AF2-9432-D41C5360E318}" srcOrd="0" destOrd="0" presId="urn:microsoft.com/office/officeart/2005/8/layout/bProcess3"/>
    <dgm:cxn modelId="{4FF36195-1FC6-4EC9-B517-5D683A009F60}" type="presParOf" srcId="{D8A513C5-F9B4-4EAF-B659-A527193CD7FA}" destId="{F7DBCCF2-E0E3-4A97-B89A-2B8392F248EC}" srcOrd="4" destOrd="0" presId="urn:microsoft.com/office/officeart/2005/8/layout/bProcess3"/>
    <dgm:cxn modelId="{0410D66B-3901-48D4-A556-77FE879DFB51}" type="presParOf" srcId="{D8A513C5-F9B4-4EAF-B659-A527193CD7FA}" destId="{1F530EA6-91DB-4C3A-8AEF-81E11D9E482F}" srcOrd="5" destOrd="0" presId="urn:microsoft.com/office/officeart/2005/8/layout/bProcess3"/>
    <dgm:cxn modelId="{A13A9B7E-8C01-4384-BCB7-B3A428445E2B}" type="presParOf" srcId="{1F530EA6-91DB-4C3A-8AEF-81E11D9E482F}" destId="{45342F7A-421D-4591-9533-29BDD7C71602}" srcOrd="0" destOrd="0" presId="urn:microsoft.com/office/officeart/2005/8/layout/bProcess3"/>
    <dgm:cxn modelId="{C298E9FE-C278-4E0C-A9D8-E2EE870EE152}" type="presParOf" srcId="{D8A513C5-F9B4-4EAF-B659-A527193CD7FA}" destId="{DAEC5671-2E3C-4585-8CB1-A987A0BAF5CB}" srcOrd="6" destOrd="0" presId="urn:microsoft.com/office/officeart/2005/8/layout/bProcess3"/>
    <dgm:cxn modelId="{AA44E97E-BB42-4437-8B9F-DDC4CE24876E}" type="presParOf" srcId="{D8A513C5-F9B4-4EAF-B659-A527193CD7FA}" destId="{C3F962C2-5B67-4786-BDDA-95F94B210AAD}" srcOrd="7" destOrd="0" presId="urn:microsoft.com/office/officeart/2005/8/layout/bProcess3"/>
    <dgm:cxn modelId="{55225964-A80D-4AD6-BAFB-A0C71CAD9535}" type="presParOf" srcId="{C3F962C2-5B67-4786-BDDA-95F94B210AAD}" destId="{16831C09-F0F8-4848-8CF4-E89087555F5D}" srcOrd="0" destOrd="0" presId="urn:microsoft.com/office/officeart/2005/8/layout/bProcess3"/>
    <dgm:cxn modelId="{749B245E-CFC3-4B69-8F93-8503D19EF52B}" type="presParOf" srcId="{D8A513C5-F9B4-4EAF-B659-A527193CD7FA}" destId="{703B9A2E-6D03-4F86-B0B1-AAEEC0B7C43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C41A99-A810-4F77-A8EA-2C6F6B7E7E3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514329-FA74-4F18-BA9E-3B7C47E7EDBD}">
      <dgm:prSet phldrT="[Κείμενο]"/>
      <dgm:spPr/>
      <dgm:t>
        <a:bodyPr/>
        <a:lstStyle/>
        <a:p>
          <a:r>
            <a:rPr lang="el-GR" dirty="0" err="1" smtClean="0"/>
            <a:t>Επανεισαγωγή</a:t>
          </a:r>
          <a:endParaRPr lang="en-US" dirty="0"/>
        </a:p>
      </dgm:t>
    </dgm:pt>
    <dgm:pt modelId="{101D8F0A-385A-4ABB-BEEB-F5CA82CEC6D3}" type="parTrans" cxnId="{4C7945E3-C4D3-43CF-8139-58867FDF1969}">
      <dgm:prSet/>
      <dgm:spPr/>
      <dgm:t>
        <a:bodyPr/>
        <a:lstStyle/>
        <a:p>
          <a:endParaRPr lang="en-US"/>
        </a:p>
      </dgm:t>
    </dgm:pt>
    <dgm:pt modelId="{02512484-5D26-4A1A-9898-528348D9BF17}" type="sibTrans" cxnId="{4C7945E3-C4D3-43CF-8139-58867FDF1969}">
      <dgm:prSet/>
      <dgm:spPr/>
      <dgm:t>
        <a:bodyPr/>
        <a:lstStyle/>
        <a:p>
          <a:endParaRPr lang="en-US"/>
        </a:p>
      </dgm:t>
    </dgm:pt>
    <dgm:pt modelId="{236FFE9D-CC84-4863-BC3B-97F2270F3D8F}">
      <dgm:prSet phldrT="[Κείμενο]"/>
      <dgm:spPr/>
      <dgm:t>
        <a:bodyPr/>
        <a:lstStyle/>
        <a:p>
          <a:r>
            <a:rPr lang="el-GR" dirty="0" smtClean="0"/>
            <a:t>Απαραίτητοι εμβολιασμοί</a:t>
          </a:r>
          <a:endParaRPr lang="en-US" dirty="0"/>
        </a:p>
      </dgm:t>
    </dgm:pt>
    <dgm:pt modelId="{9489FCC9-6505-444E-BF9F-8156A28B104F}" type="parTrans" cxnId="{0D10DD64-97F1-42D6-A031-F11C6260EEEB}">
      <dgm:prSet/>
      <dgm:spPr/>
      <dgm:t>
        <a:bodyPr/>
        <a:lstStyle/>
        <a:p>
          <a:endParaRPr lang="en-US"/>
        </a:p>
      </dgm:t>
    </dgm:pt>
    <dgm:pt modelId="{5F33DAAF-9C0B-4D08-BA54-F359EEAE8032}" type="sibTrans" cxnId="{0D10DD64-97F1-42D6-A031-F11C6260EEEB}">
      <dgm:prSet/>
      <dgm:spPr/>
      <dgm:t>
        <a:bodyPr/>
        <a:lstStyle/>
        <a:p>
          <a:endParaRPr lang="en-US"/>
        </a:p>
      </dgm:t>
    </dgm:pt>
    <dgm:pt modelId="{8C9FA608-9E37-4FF5-8486-389AC1A07B04}">
      <dgm:prSet phldrT="[Κείμενο]"/>
      <dgm:spPr/>
      <dgm:t>
        <a:bodyPr/>
        <a:lstStyle/>
        <a:p>
          <a:r>
            <a:rPr lang="el-GR" dirty="0" err="1" smtClean="0"/>
            <a:t>Σπληνεκτομή</a:t>
          </a:r>
          <a:endParaRPr lang="en-US" dirty="0"/>
        </a:p>
      </dgm:t>
    </dgm:pt>
    <dgm:pt modelId="{45481772-C3CE-4777-9051-175393DA8847}" type="parTrans" cxnId="{21FEB475-9A44-44AA-A0D6-AE6DB1383E77}">
      <dgm:prSet/>
      <dgm:spPr/>
      <dgm:t>
        <a:bodyPr/>
        <a:lstStyle/>
        <a:p>
          <a:endParaRPr lang="en-US"/>
        </a:p>
      </dgm:t>
    </dgm:pt>
    <dgm:pt modelId="{ED5407C3-8F18-4482-B98D-1DDE365A67FF}" type="sibTrans" cxnId="{21FEB475-9A44-44AA-A0D6-AE6DB1383E77}">
      <dgm:prSet/>
      <dgm:spPr/>
      <dgm:t>
        <a:bodyPr/>
        <a:lstStyle/>
        <a:p>
          <a:endParaRPr lang="en-US"/>
        </a:p>
      </dgm:t>
    </dgm:pt>
    <dgm:pt modelId="{5F67379D-96EA-4D47-908D-22D92B1AD342}">
      <dgm:prSet/>
      <dgm:spPr/>
      <dgm:t>
        <a:bodyPr/>
        <a:lstStyle/>
        <a:p>
          <a:r>
            <a:rPr lang="el-GR" dirty="0" smtClean="0"/>
            <a:t>Σταδιακή απόσυρση </a:t>
          </a:r>
          <a:r>
            <a:rPr lang="el-GR" dirty="0" err="1" smtClean="0"/>
            <a:t>κορτιζονοθεραπείας</a:t>
          </a:r>
          <a:r>
            <a:rPr lang="el-GR" dirty="0" smtClean="0"/>
            <a:t> έως πλήρη διακοπή</a:t>
          </a:r>
          <a:endParaRPr lang="en-US" dirty="0"/>
        </a:p>
      </dgm:t>
    </dgm:pt>
    <dgm:pt modelId="{EF396E69-1EB2-4CEB-B860-4F189BFFA6CF}" type="sibTrans" cxnId="{F23B9E16-2272-42EB-891B-68081DCA94ED}">
      <dgm:prSet/>
      <dgm:spPr/>
      <dgm:t>
        <a:bodyPr/>
        <a:lstStyle/>
        <a:p>
          <a:endParaRPr lang="en-US"/>
        </a:p>
      </dgm:t>
    </dgm:pt>
    <dgm:pt modelId="{11412FB7-EE40-4B29-9EA2-7505775D83AB}" type="parTrans" cxnId="{F23B9E16-2272-42EB-891B-68081DCA94ED}">
      <dgm:prSet/>
      <dgm:spPr/>
      <dgm:t>
        <a:bodyPr/>
        <a:lstStyle/>
        <a:p>
          <a:endParaRPr lang="en-US"/>
        </a:p>
      </dgm:t>
    </dgm:pt>
    <dgm:pt modelId="{8D26AFD6-152E-473B-8D86-C581F5070507}">
      <dgm:prSet/>
      <dgm:spPr/>
      <dgm:t>
        <a:bodyPr/>
        <a:lstStyle/>
        <a:p>
          <a:r>
            <a:rPr lang="el-GR" dirty="0" smtClean="0"/>
            <a:t>5 μήνες αργότερα</a:t>
          </a:r>
          <a:endParaRPr lang="en-US" dirty="0"/>
        </a:p>
      </dgm:t>
    </dgm:pt>
    <dgm:pt modelId="{58E155B7-2BD8-47FD-97A4-39651F0505F6}" type="parTrans" cxnId="{36E3A507-CE9E-430E-9F4B-AA4940C7F35C}">
      <dgm:prSet/>
      <dgm:spPr/>
      <dgm:t>
        <a:bodyPr/>
        <a:lstStyle/>
        <a:p>
          <a:endParaRPr lang="en-US"/>
        </a:p>
      </dgm:t>
    </dgm:pt>
    <dgm:pt modelId="{E907D79D-2994-422A-AA57-A1C06D582787}" type="sibTrans" cxnId="{36E3A507-CE9E-430E-9F4B-AA4940C7F35C}">
      <dgm:prSet/>
      <dgm:spPr/>
      <dgm:t>
        <a:bodyPr/>
        <a:lstStyle/>
        <a:p>
          <a:endParaRPr lang="en-US"/>
        </a:p>
      </dgm:t>
    </dgm:pt>
    <dgm:pt modelId="{205436AD-242D-49A1-9AFE-C5CC8B599B5B}">
      <dgm:prSet/>
      <dgm:spPr/>
      <dgm:t>
        <a:bodyPr/>
        <a:lstStyle/>
        <a:p>
          <a:r>
            <a:rPr lang="el-GR" dirty="0" smtClean="0"/>
            <a:t>Υποτροπή νόσου</a:t>
          </a:r>
          <a:endParaRPr lang="en-US" dirty="0"/>
        </a:p>
      </dgm:t>
    </dgm:pt>
    <dgm:pt modelId="{8E4B88C0-E9DF-4F58-AC8E-2781586FA5FC}" type="parTrans" cxnId="{D8C98B3B-8930-4E97-B469-510A2501DC42}">
      <dgm:prSet/>
      <dgm:spPr/>
      <dgm:t>
        <a:bodyPr/>
        <a:lstStyle/>
        <a:p>
          <a:endParaRPr lang="en-US"/>
        </a:p>
      </dgm:t>
    </dgm:pt>
    <dgm:pt modelId="{6CF16365-69A2-4EB7-A4D4-AEFD72934C1F}" type="sibTrans" cxnId="{D8C98B3B-8930-4E97-B469-510A2501DC42}">
      <dgm:prSet/>
      <dgm:spPr/>
      <dgm:t>
        <a:bodyPr/>
        <a:lstStyle/>
        <a:p>
          <a:endParaRPr lang="en-US"/>
        </a:p>
      </dgm:t>
    </dgm:pt>
    <dgm:pt modelId="{D8A513C5-F9B4-4EAF-B659-A527193CD7FA}" type="pres">
      <dgm:prSet presAssocID="{4BC41A99-A810-4F77-A8EA-2C6F6B7E7E3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3B477-387C-4102-A4B1-F1040F040D9B}" type="pres">
      <dgm:prSet presAssocID="{C0514329-FA74-4F18-BA9E-3B7C47E7EDBD}" presName="node" presStyleLbl="node1" presStyleIdx="0" presStyleCnt="6" custLinFactNeighborX="-266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70EC4-1F2E-4100-A251-8515BF81AE42}" type="pres">
      <dgm:prSet presAssocID="{02512484-5D26-4A1A-9898-528348D9BF17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C8AB576-9A24-406A-B32F-A86DC1366528}" type="pres">
      <dgm:prSet presAssocID="{02512484-5D26-4A1A-9898-528348D9BF17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DEA184A8-53AD-47EB-A947-AAE4AC203B4B}" type="pres">
      <dgm:prSet presAssocID="{236FFE9D-CC84-4863-BC3B-97F2270F3D8F}" presName="node" presStyleLbl="node1" presStyleIdx="1" presStyleCnt="6" custLinFactNeighborX="266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72CE3-5FAE-4B1C-9671-E044419FB778}" type="pres">
      <dgm:prSet presAssocID="{5F33DAAF-9C0B-4D08-BA54-F359EEAE8032}" presName="sibTrans" presStyleLbl="sibTrans1D1" presStyleIdx="1" presStyleCnt="5"/>
      <dgm:spPr/>
      <dgm:t>
        <a:bodyPr/>
        <a:lstStyle/>
        <a:p>
          <a:endParaRPr lang="en-US"/>
        </a:p>
      </dgm:t>
    </dgm:pt>
    <dgm:pt modelId="{CC5E98B5-EEED-4AF2-9432-D41C5360E318}" type="pres">
      <dgm:prSet presAssocID="{5F33DAAF-9C0B-4D08-BA54-F359EEAE8032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F7DBCCF2-E0E3-4A97-B89A-2B8392F248EC}" type="pres">
      <dgm:prSet presAssocID="{8C9FA608-9E37-4FF5-8486-389AC1A07B04}" presName="node" presStyleLbl="node1" presStyleIdx="2" presStyleCnt="6" custLinFactNeighborX="266" custLinFactNeighborY="1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30EA6-91DB-4C3A-8AEF-81E11D9E482F}" type="pres">
      <dgm:prSet presAssocID="{ED5407C3-8F18-4482-B98D-1DDE365A67F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5342F7A-421D-4591-9533-29BDD7C71602}" type="pres">
      <dgm:prSet presAssocID="{ED5407C3-8F18-4482-B98D-1DDE365A67FF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2FA4A50C-256C-4355-932F-7004DB6664BA}" type="pres">
      <dgm:prSet presAssocID="{5F67379D-96EA-4D47-908D-22D92B1AD34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0D0ED-640A-45FC-A00C-26D209F15496}" type="pres">
      <dgm:prSet presAssocID="{EF396E69-1EB2-4CEB-B860-4F189BFFA6C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A03FF02-037D-49DE-8166-B59081CD94A1}" type="pres">
      <dgm:prSet presAssocID="{EF396E69-1EB2-4CEB-B860-4F189BFFA6CF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16DCC41C-633A-44C6-9629-7B8553E6A57E}" type="pres">
      <dgm:prSet presAssocID="{8D26AFD6-152E-473B-8D86-C581F5070507}" presName="node" presStyleLbl="node1" presStyleIdx="4" presStyleCnt="6">
        <dgm:presLayoutVars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2F9EA15-6D4C-4723-B4B9-379DC60914E4}" type="pres">
      <dgm:prSet presAssocID="{E907D79D-2994-422A-AA57-A1C06D582787}" presName="sibTrans" presStyleLbl="sibTrans1D1" presStyleIdx="4" presStyleCnt="5"/>
      <dgm:spPr/>
      <dgm:t>
        <a:bodyPr/>
        <a:lstStyle/>
        <a:p>
          <a:endParaRPr lang="en-US"/>
        </a:p>
      </dgm:t>
    </dgm:pt>
    <dgm:pt modelId="{58E6161F-D294-4C6B-8370-7416F6D93EF5}" type="pres">
      <dgm:prSet presAssocID="{E907D79D-2994-422A-AA57-A1C06D582787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49F8E36E-7A75-4EB3-A694-DC0B2A259560}" type="pres">
      <dgm:prSet presAssocID="{205436AD-242D-49A1-9AFE-C5CC8B599B5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DC5D0D-2D1B-4A26-B649-DD0832B6231D}" type="presOf" srcId="{205436AD-242D-49A1-9AFE-C5CC8B599B5B}" destId="{49F8E36E-7A75-4EB3-A694-DC0B2A259560}" srcOrd="0" destOrd="0" presId="urn:microsoft.com/office/officeart/2005/8/layout/bProcess3"/>
    <dgm:cxn modelId="{91B51EC6-2F22-408A-A124-53962CDEB55A}" type="presOf" srcId="{EF396E69-1EB2-4CEB-B860-4F189BFFA6CF}" destId="{B9E0D0ED-640A-45FC-A00C-26D209F15496}" srcOrd="0" destOrd="0" presId="urn:microsoft.com/office/officeart/2005/8/layout/bProcess3"/>
    <dgm:cxn modelId="{6C877CE8-F859-49A0-B489-54E237A8C0D7}" type="presOf" srcId="{EF396E69-1EB2-4CEB-B860-4F189BFFA6CF}" destId="{0A03FF02-037D-49DE-8166-B59081CD94A1}" srcOrd="1" destOrd="0" presId="urn:microsoft.com/office/officeart/2005/8/layout/bProcess3"/>
    <dgm:cxn modelId="{0D10DD64-97F1-42D6-A031-F11C6260EEEB}" srcId="{4BC41A99-A810-4F77-A8EA-2C6F6B7E7E3E}" destId="{236FFE9D-CC84-4863-BC3B-97F2270F3D8F}" srcOrd="1" destOrd="0" parTransId="{9489FCC9-6505-444E-BF9F-8156A28B104F}" sibTransId="{5F33DAAF-9C0B-4D08-BA54-F359EEAE8032}"/>
    <dgm:cxn modelId="{6C0CCD46-A9B8-412F-8A38-966C0EBD96A5}" type="presOf" srcId="{5F67379D-96EA-4D47-908D-22D92B1AD342}" destId="{2FA4A50C-256C-4355-932F-7004DB6664BA}" srcOrd="0" destOrd="0" presId="urn:microsoft.com/office/officeart/2005/8/layout/bProcess3"/>
    <dgm:cxn modelId="{4C7945E3-C4D3-43CF-8139-58867FDF1969}" srcId="{4BC41A99-A810-4F77-A8EA-2C6F6B7E7E3E}" destId="{C0514329-FA74-4F18-BA9E-3B7C47E7EDBD}" srcOrd="0" destOrd="0" parTransId="{101D8F0A-385A-4ABB-BEEB-F5CA82CEC6D3}" sibTransId="{02512484-5D26-4A1A-9898-528348D9BF17}"/>
    <dgm:cxn modelId="{025CE720-54CD-4C49-8DB2-94091A75335E}" type="presOf" srcId="{E907D79D-2994-422A-AA57-A1C06D582787}" destId="{58E6161F-D294-4C6B-8370-7416F6D93EF5}" srcOrd="1" destOrd="0" presId="urn:microsoft.com/office/officeart/2005/8/layout/bProcess3"/>
    <dgm:cxn modelId="{6882BDE6-A8B9-4DE8-82EA-DD3A951AE190}" type="presOf" srcId="{236FFE9D-CC84-4863-BC3B-97F2270F3D8F}" destId="{DEA184A8-53AD-47EB-A947-AAE4AC203B4B}" srcOrd="0" destOrd="0" presId="urn:microsoft.com/office/officeart/2005/8/layout/bProcess3"/>
    <dgm:cxn modelId="{3E813AC5-F251-484F-B1D2-F159B9E6E4AF}" type="presOf" srcId="{C0514329-FA74-4F18-BA9E-3B7C47E7EDBD}" destId="{1313B477-387C-4102-A4B1-F1040F040D9B}" srcOrd="0" destOrd="0" presId="urn:microsoft.com/office/officeart/2005/8/layout/bProcess3"/>
    <dgm:cxn modelId="{FACADF96-D951-4A69-8E6B-D712F897EE44}" type="presOf" srcId="{ED5407C3-8F18-4482-B98D-1DDE365A67FF}" destId="{45342F7A-421D-4591-9533-29BDD7C71602}" srcOrd="1" destOrd="0" presId="urn:microsoft.com/office/officeart/2005/8/layout/bProcess3"/>
    <dgm:cxn modelId="{FD47D017-6FA6-4F9E-A901-9D7044000410}" type="presOf" srcId="{ED5407C3-8F18-4482-B98D-1DDE365A67FF}" destId="{1F530EA6-91DB-4C3A-8AEF-81E11D9E482F}" srcOrd="0" destOrd="0" presId="urn:microsoft.com/office/officeart/2005/8/layout/bProcess3"/>
    <dgm:cxn modelId="{C7C0943E-D615-4134-A50B-21A3833E253B}" type="presOf" srcId="{5F33DAAF-9C0B-4D08-BA54-F359EEAE8032}" destId="{CC5E98B5-EEED-4AF2-9432-D41C5360E318}" srcOrd="1" destOrd="0" presId="urn:microsoft.com/office/officeart/2005/8/layout/bProcess3"/>
    <dgm:cxn modelId="{D8C98B3B-8930-4E97-B469-510A2501DC42}" srcId="{4BC41A99-A810-4F77-A8EA-2C6F6B7E7E3E}" destId="{205436AD-242D-49A1-9AFE-C5CC8B599B5B}" srcOrd="5" destOrd="0" parTransId="{8E4B88C0-E9DF-4F58-AC8E-2781586FA5FC}" sibTransId="{6CF16365-69A2-4EB7-A4D4-AEFD72934C1F}"/>
    <dgm:cxn modelId="{56814EDD-A9A8-4A91-9D3D-0DFE402CB929}" type="presOf" srcId="{02512484-5D26-4A1A-9898-528348D9BF17}" destId="{E6670EC4-1F2E-4100-A251-8515BF81AE42}" srcOrd="0" destOrd="0" presId="urn:microsoft.com/office/officeart/2005/8/layout/bProcess3"/>
    <dgm:cxn modelId="{36E3A507-CE9E-430E-9F4B-AA4940C7F35C}" srcId="{4BC41A99-A810-4F77-A8EA-2C6F6B7E7E3E}" destId="{8D26AFD6-152E-473B-8D86-C581F5070507}" srcOrd="4" destOrd="0" parTransId="{58E155B7-2BD8-47FD-97A4-39651F0505F6}" sibTransId="{E907D79D-2994-422A-AA57-A1C06D582787}"/>
    <dgm:cxn modelId="{F23B9E16-2272-42EB-891B-68081DCA94ED}" srcId="{4BC41A99-A810-4F77-A8EA-2C6F6B7E7E3E}" destId="{5F67379D-96EA-4D47-908D-22D92B1AD342}" srcOrd="3" destOrd="0" parTransId="{11412FB7-EE40-4B29-9EA2-7505775D83AB}" sibTransId="{EF396E69-1EB2-4CEB-B860-4F189BFFA6CF}"/>
    <dgm:cxn modelId="{C6A70AC3-4187-4608-975F-C461B5BBC07C}" type="presOf" srcId="{02512484-5D26-4A1A-9898-528348D9BF17}" destId="{8C8AB576-9A24-406A-B32F-A86DC1366528}" srcOrd="1" destOrd="0" presId="urn:microsoft.com/office/officeart/2005/8/layout/bProcess3"/>
    <dgm:cxn modelId="{F341BA1A-88C9-4DE7-B90D-6743CC312233}" type="presOf" srcId="{4BC41A99-A810-4F77-A8EA-2C6F6B7E7E3E}" destId="{D8A513C5-F9B4-4EAF-B659-A527193CD7FA}" srcOrd="0" destOrd="0" presId="urn:microsoft.com/office/officeart/2005/8/layout/bProcess3"/>
    <dgm:cxn modelId="{BADA30E6-9910-4D8A-A2FC-2D35DDD93C86}" type="presOf" srcId="{8C9FA608-9E37-4FF5-8486-389AC1A07B04}" destId="{F7DBCCF2-E0E3-4A97-B89A-2B8392F248EC}" srcOrd="0" destOrd="0" presId="urn:microsoft.com/office/officeart/2005/8/layout/bProcess3"/>
    <dgm:cxn modelId="{21FEB475-9A44-44AA-A0D6-AE6DB1383E77}" srcId="{4BC41A99-A810-4F77-A8EA-2C6F6B7E7E3E}" destId="{8C9FA608-9E37-4FF5-8486-389AC1A07B04}" srcOrd="2" destOrd="0" parTransId="{45481772-C3CE-4777-9051-175393DA8847}" sibTransId="{ED5407C3-8F18-4482-B98D-1DDE365A67FF}"/>
    <dgm:cxn modelId="{E2735F49-F2A6-4F09-A711-94121CDCBD3B}" type="presOf" srcId="{E907D79D-2994-422A-AA57-A1C06D582787}" destId="{62F9EA15-6D4C-4723-B4B9-379DC60914E4}" srcOrd="0" destOrd="0" presId="urn:microsoft.com/office/officeart/2005/8/layout/bProcess3"/>
    <dgm:cxn modelId="{283A3ACA-FC31-4728-97C6-D64DC75F7F41}" type="presOf" srcId="{5F33DAAF-9C0B-4D08-BA54-F359EEAE8032}" destId="{B6572CE3-5FAE-4B1C-9671-E044419FB778}" srcOrd="0" destOrd="0" presId="urn:microsoft.com/office/officeart/2005/8/layout/bProcess3"/>
    <dgm:cxn modelId="{6266C984-5494-4B9B-9934-791F12A37633}" type="presOf" srcId="{8D26AFD6-152E-473B-8D86-C581F5070507}" destId="{16DCC41C-633A-44C6-9629-7B8553E6A57E}" srcOrd="0" destOrd="0" presId="urn:microsoft.com/office/officeart/2005/8/layout/bProcess3"/>
    <dgm:cxn modelId="{40BA65C5-2013-4EF2-9F88-FDBF220FEAD9}" type="presParOf" srcId="{D8A513C5-F9B4-4EAF-B659-A527193CD7FA}" destId="{1313B477-387C-4102-A4B1-F1040F040D9B}" srcOrd="0" destOrd="0" presId="urn:microsoft.com/office/officeart/2005/8/layout/bProcess3"/>
    <dgm:cxn modelId="{DBD39994-2096-4A56-88F3-8A09F088581E}" type="presParOf" srcId="{D8A513C5-F9B4-4EAF-B659-A527193CD7FA}" destId="{E6670EC4-1F2E-4100-A251-8515BF81AE42}" srcOrd="1" destOrd="0" presId="urn:microsoft.com/office/officeart/2005/8/layout/bProcess3"/>
    <dgm:cxn modelId="{77E0CACC-1B13-4CDC-A407-EBBB12EBFE1B}" type="presParOf" srcId="{E6670EC4-1F2E-4100-A251-8515BF81AE42}" destId="{8C8AB576-9A24-406A-B32F-A86DC1366528}" srcOrd="0" destOrd="0" presId="urn:microsoft.com/office/officeart/2005/8/layout/bProcess3"/>
    <dgm:cxn modelId="{4351A760-5005-4D08-9623-2F658C7550DA}" type="presParOf" srcId="{D8A513C5-F9B4-4EAF-B659-A527193CD7FA}" destId="{DEA184A8-53AD-47EB-A947-AAE4AC203B4B}" srcOrd="2" destOrd="0" presId="urn:microsoft.com/office/officeart/2005/8/layout/bProcess3"/>
    <dgm:cxn modelId="{2B69B24D-60D3-4927-B412-846A7033E53F}" type="presParOf" srcId="{D8A513C5-F9B4-4EAF-B659-A527193CD7FA}" destId="{B6572CE3-5FAE-4B1C-9671-E044419FB778}" srcOrd="3" destOrd="0" presId="urn:microsoft.com/office/officeart/2005/8/layout/bProcess3"/>
    <dgm:cxn modelId="{8E88B8F1-B3E9-40C5-8DBA-351602AD9F60}" type="presParOf" srcId="{B6572CE3-5FAE-4B1C-9671-E044419FB778}" destId="{CC5E98B5-EEED-4AF2-9432-D41C5360E318}" srcOrd="0" destOrd="0" presId="urn:microsoft.com/office/officeart/2005/8/layout/bProcess3"/>
    <dgm:cxn modelId="{C4367865-2F9A-4F0D-A820-C6C0C1257728}" type="presParOf" srcId="{D8A513C5-F9B4-4EAF-B659-A527193CD7FA}" destId="{F7DBCCF2-E0E3-4A97-B89A-2B8392F248EC}" srcOrd="4" destOrd="0" presId="urn:microsoft.com/office/officeart/2005/8/layout/bProcess3"/>
    <dgm:cxn modelId="{5C6663A6-006F-4736-B514-39C54628A968}" type="presParOf" srcId="{D8A513C5-F9B4-4EAF-B659-A527193CD7FA}" destId="{1F530EA6-91DB-4C3A-8AEF-81E11D9E482F}" srcOrd="5" destOrd="0" presId="urn:microsoft.com/office/officeart/2005/8/layout/bProcess3"/>
    <dgm:cxn modelId="{5DD4BE1A-8728-4F91-8647-76A21BD505CC}" type="presParOf" srcId="{1F530EA6-91DB-4C3A-8AEF-81E11D9E482F}" destId="{45342F7A-421D-4591-9533-29BDD7C71602}" srcOrd="0" destOrd="0" presId="urn:microsoft.com/office/officeart/2005/8/layout/bProcess3"/>
    <dgm:cxn modelId="{23B186CD-E1AE-46E5-8E32-28E89AFD411E}" type="presParOf" srcId="{D8A513C5-F9B4-4EAF-B659-A527193CD7FA}" destId="{2FA4A50C-256C-4355-932F-7004DB6664BA}" srcOrd="6" destOrd="0" presId="urn:microsoft.com/office/officeart/2005/8/layout/bProcess3"/>
    <dgm:cxn modelId="{4FC7C7B9-EDF4-42D5-853E-2BF05636274F}" type="presParOf" srcId="{D8A513C5-F9B4-4EAF-B659-A527193CD7FA}" destId="{B9E0D0ED-640A-45FC-A00C-26D209F15496}" srcOrd="7" destOrd="0" presId="urn:microsoft.com/office/officeart/2005/8/layout/bProcess3"/>
    <dgm:cxn modelId="{1DF6C5BD-D5E0-48AD-8908-723BF0F6008A}" type="presParOf" srcId="{B9E0D0ED-640A-45FC-A00C-26D209F15496}" destId="{0A03FF02-037D-49DE-8166-B59081CD94A1}" srcOrd="0" destOrd="0" presId="urn:microsoft.com/office/officeart/2005/8/layout/bProcess3"/>
    <dgm:cxn modelId="{DD717763-D615-40ED-AF7A-5107CA7DF39D}" type="presParOf" srcId="{D8A513C5-F9B4-4EAF-B659-A527193CD7FA}" destId="{16DCC41C-633A-44C6-9629-7B8553E6A57E}" srcOrd="8" destOrd="0" presId="urn:microsoft.com/office/officeart/2005/8/layout/bProcess3"/>
    <dgm:cxn modelId="{5096D6AF-A9C7-4739-884F-EE0FAE833C5D}" type="presParOf" srcId="{D8A513C5-F9B4-4EAF-B659-A527193CD7FA}" destId="{62F9EA15-6D4C-4723-B4B9-379DC60914E4}" srcOrd="9" destOrd="0" presId="urn:microsoft.com/office/officeart/2005/8/layout/bProcess3"/>
    <dgm:cxn modelId="{2D321AE7-449B-4828-AC56-701B4D025354}" type="presParOf" srcId="{62F9EA15-6D4C-4723-B4B9-379DC60914E4}" destId="{58E6161F-D294-4C6B-8370-7416F6D93EF5}" srcOrd="0" destOrd="0" presId="urn:microsoft.com/office/officeart/2005/8/layout/bProcess3"/>
    <dgm:cxn modelId="{AB0A9149-9DA4-4A0C-950E-834B5C79B670}" type="presParOf" srcId="{D8A513C5-F9B4-4EAF-B659-A527193CD7FA}" destId="{49F8E36E-7A75-4EB3-A694-DC0B2A25956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5473C-70C1-4107-AFD1-8CAE777AC013}">
      <dsp:nvSpPr>
        <dsp:cNvPr id="0" name=""/>
        <dsp:cNvSpPr/>
      </dsp:nvSpPr>
      <dsp:spPr>
        <a:xfrm>
          <a:off x="3503375" y="2219129"/>
          <a:ext cx="1706589" cy="17065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3 εβδομάδων</a:t>
          </a:r>
          <a:endParaRPr lang="en-US" sz="2300" kern="1200" dirty="0"/>
        </a:p>
      </dsp:txBody>
      <dsp:txXfrm>
        <a:off x="3586684" y="2302438"/>
        <a:ext cx="1539971" cy="1539971"/>
      </dsp:txXfrm>
    </dsp:sp>
    <dsp:sp modelId="{61F1A4F2-B36C-4D74-9EE1-E9B2ACF37968}">
      <dsp:nvSpPr>
        <dsp:cNvPr id="0" name=""/>
        <dsp:cNvSpPr/>
      </dsp:nvSpPr>
      <dsp:spPr>
        <a:xfrm rot="16200000">
          <a:off x="3874780" y="1737240"/>
          <a:ext cx="9637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637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48608-32F4-42EA-B56D-52F17D5E7170}">
      <dsp:nvSpPr>
        <dsp:cNvPr id="0" name=""/>
        <dsp:cNvSpPr/>
      </dsp:nvSpPr>
      <dsp:spPr>
        <a:xfrm>
          <a:off x="3672776" y="111935"/>
          <a:ext cx="1367787" cy="1143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Κόπωση</a:t>
          </a:r>
          <a:endParaRPr lang="en-US" sz="2600" kern="1200" dirty="0"/>
        </a:p>
      </dsp:txBody>
      <dsp:txXfrm>
        <a:off x="3728593" y="167752"/>
        <a:ext cx="1256153" cy="1031781"/>
      </dsp:txXfrm>
    </dsp:sp>
    <dsp:sp modelId="{7A9E9A37-87E7-41EB-8F3D-89B7E00CDC37}">
      <dsp:nvSpPr>
        <dsp:cNvPr id="0" name=""/>
        <dsp:cNvSpPr/>
      </dsp:nvSpPr>
      <dsp:spPr>
        <a:xfrm rot="20520000">
          <a:off x="5195594" y="2704444"/>
          <a:ext cx="5871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71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2A22B-1AB2-4E09-8CC4-C866A98A0304}">
      <dsp:nvSpPr>
        <dsp:cNvPr id="0" name=""/>
        <dsp:cNvSpPr/>
      </dsp:nvSpPr>
      <dsp:spPr>
        <a:xfrm>
          <a:off x="5768424" y="1762542"/>
          <a:ext cx="1720222" cy="1143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kern="1200" dirty="0" smtClean="0"/>
            <a:t>Δύσπνοια προσπάθειας</a:t>
          </a:r>
          <a:endParaRPr lang="en-US" sz="2100" kern="1200" dirty="0"/>
        </a:p>
      </dsp:txBody>
      <dsp:txXfrm>
        <a:off x="5824241" y="1818359"/>
        <a:ext cx="1608588" cy="1031781"/>
      </dsp:txXfrm>
    </dsp:sp>
    <dsp:sp modelId="{76AF0EEA-52E7-45B0-9026-CBFB4C44CA11}">
      <dsp:nvSpPr>
        <dsp:cNvPr id="0" name=""/>
        <dsp:cNvSpPr/>
      </dsp:nvSpPr>
      <dsp:spPr>
        <a:xfrm rot="3240000">
          <a:off x="4847316" y="4179500"/>
          <a:ext cx="6273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738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9A7AB-A856-4963-94E5-5F039F9AB0F8}">
      <dsp:nvSpPr>
        <dsp:cNvPr id="0" name=""/>
        <dsp:cNvSpPr/>
      </dsp:nvSpPr>
      <dsp:spPr>
        <a:xfrm>
          <a:off x="4896784" y="4433281"/>
          <a:ext cx="1727951" cy="1143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Εκχυμώσεις κάτω άκρων</a:t>
          </a:r>
          <a:endParaRPr lang="en-US" sz="2300" kern="1200" dirty="0"/>
        </a:p>
      </dsp:txBody>
      <dsp:txXfrm>
        <a:off x="4952601" y="4489098"/>
        <a:ext cx="1616317" cy="1031781"/>
      </dsp:txXfrm>
    </dsp:sp>
    <dsp:sp modelId="{5408C363-9A44-4753-95DB-0CA00CA0CD4B}">
      <dsp:nvSpPr>
        <dsp:cNvPr id="0" name=""/>
        <dsp:cNvSpPr/>
      </dsp:nvSpPr>
      <dsp:spPr>
        <a:xfrm rot="7560000">
          <a:off x="3238641" y="4179500"/>
          <a:ext cx="6273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738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62DD6-9862-4223-811D-9C2BA16B0465}">
      <dsp:nvSpPr>
        <dsp:cNvPr id="0" name=""/>
        <dsp:cNvSpPr/>
      </dsp:nvSpPr>
      <dsp:spPr>
        <a:xfrm>
          <a:off x="1944716" y="4433281"/>
          <a:ext cx="2015726" cy="1143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Σκουρόχρωμα ούρα</a:t>
          </a:r>
          <a:endParaRPr lang="en-US" sz="2400" kern="1200" dirty="0"/>
        </a:p>
      </dsp:txBody>
      <dsp:txXfrm>
        <a:off x="2000533" y="4489098"/>
        <a:ext cx="1904092" cy="1031781"/>
      </dsp:txXfrm>
    </dsp:sp>
    <dsp:sp modelId="{93EF6538-3348-4E28-8E44-04248463FF03}">
      <dsp:nvSpPr>
        <dsp:cNvPr id="0" name=""/>
        <dsp:cNvSpPr/>
      </dsp:nvSpPr>
      <dsp:spPr>
        <a:xfrm rot="11880000">
          <a:off x="2930926" y="2704505"/>
          <a:ext cx="5868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680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DA7F8-21BE-444C-AEFE-AFED73574DCD}">
      <dsp:nvSpPr>
        <dsp:cNvPr id="0" name=""/>
        <dsp:cNvSpPr/>
      </dsp:nvSpPr>
      <dsp:spPr>
        <a:xfrm>
          <a:off x="1224321" y="1762542"/>
          <a:ext cx="1720965" cy="1143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Κεφαλαλγία</a:t>
          </a:r>
          <a:endParaRPr lang="en-US" sz="2000" kern="1200" dirty="0"/>
        </a:p>
      </dsp:txBody>
      <dsp:txXfrm>
        <a:off x="1280138" y="1818359"/>
        <a:ext cx="1609331" cy="10317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70EC4-1F2E-4100-A251-8515BF81AE42}">
      <dsp:nvSpPr>
        <dsp:cNvPr id="0" name=""/>
        <dsp:cNvSpPr/>
      </dsp:nvSpPr>
      <dsp:spPr>
        <a:xfrm>
          <a:off x="2735049" y="727174"/>
          <a:ext cx="5058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84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2974562" y="770013"/>
        <a:ext cx="26822" cy="5760"/>
      </dsp:txXfrm>
    </dsp:sp>
    <dsp:sp modelId="{1313B477-387C-4102-A4B1-F1040F040D9B}">
      <dsp:nvSpPr>
        <dsp:cNvPr id="0" name=""/>
        <dsp:cNvSpPr/>
      </dsp:nvSpPr>
      <dsp:spPr>
        <a:xfrm>
          <a:off x="232072" y="21461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err="1" smtClean="0"/>
            <a:t>Πρεδνιζόνη</a:t>
          </a:r>
          <a:r>
            <a:rPr lang="el-GR" sz="1800" b="1" kern="1200" dirty="0" smtClean="0"/>
            <a:t> + </a:t>
          </a:r>
          <a:r>
            <a:rPr lang="el-GR" sz="1800" b="1" kern="1200" dirty="0" err="1" smtClean="0"/>
            <a:t>Αζαθειοπρίνη</a:t>
          </a:r>
          <a:r>
            <a:rPr lang="el-GR" sz="1800" b="1" kern="1200" dirty="0" smtClean="0"/>
            <a:t> (50</a:t>
          </a:r>
          <a:r>
            <a:rPr lang="en-US" sz="1800" b="1" kern="1200" dirty="0" smtClean="0"/>
            <a:t>mg/</a:t>
          </a:r>
          <a:r>
            <a:rPr lang="el-GR" sz="1800" b="1" kern="1200" dirty="0" smtClean="0"/>
            <a:t>ημέρα)</a:t>
          </a:r>
          <a:endParaRPr lang="en-US" sz="1800" b="1" kern="1200" dirty="0"/>
        </a:p>
      </dsp:txBody>
      <dsp:txXfrm>
        <a:off x="232072" y="21461"/>
        <a:ext cx="2504777" cy="1502866"/>
      </dsp:txXfrm>
    </dsp:sp>
    <dsp:sp modelId="{B6572CE3-5FAE-4B1C-9671-E044419FB778}">
      <dsp:nvSpPr>
        <dsp:cNvPr id="0" name=""/>
        <dsp:cNvSpPr/>
      </dsp:nvSpPr>
      <dsp:spPr>
        <a:xfrm>
          <a:off x="5776275" y="727174"/>
          <a:ext cx="5984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847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6059785" y="770013"/>
        <a:ext cx="31453" cy="5760"/>
      </dsp:txXfrm>
    </dsp:sp>
    <dsp:sp modelId="{DEA184A8-53AD-47EB-A947-AAE4AC203B4B}">
      <dsp:nvSpPr>
        <dsp:cNvPr id="0" name=""/>
        <dsp:cNvSpPr/>
      </dsp:nvSpPr>
      <dsp:spPr>
        <a:xfrm>
          <a:off x="3273297" y="21461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+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Salospir</a:t>
          </a:r>
          <a:r>
            <a:rPr lang="en-US" sz="1800" b="1" kern="1200" dirty="0" smtClean="0"/>
            <a:t>                        + </a:t>
          </a:r>
          <a:r>
            <a:rPr lang="el-GR" sz="1800" b="1" kern="1200" dirty="0" smtClean="0"/>
            <a:t>Παρακολούθηση για επιπλοκές ΣΕΛ</a:t>
          </a:r>
          <a:r>
            <a:rPr lang="en-US" sz="1800" b="1" kern="1200" dirty="0" smtClean="0"/>
            <a:t> </a:t>
          </a:r>
          <a:endParaRPr lang="en-US" sz="1800" b="1" kern="1200" dirty="0"/>
        </a:p>
      </dsp:txBody>
      <dsp:txXfrm>
        <a:off x="3273297" y="21461"/>
        <a:ext cx="2504777" cy="1502866"/>
      </dsp:txXfrm>
    </dsp:sp>
    <dsp:sp modelId="{1F530EA6-91DB-4C3A-8AEF-81E11D9E482F}">
      <dsp:nvSpPr>
        <dsp:cNvPr id="0" name=""/>
        <dsp:cNvSpPr/>
      </dsp:nvSpPr>
      <dsp:spPr>
        <a:xfrm>
          <a:off x="1491123" y="1522527"/>
          <a:ext cx="6168414" cy="524263"/>
        </a:xfrm>
        <a:custGeom>
          <a:avLst/>
          <a:gdLst/>
          <a:ahLst/>
          <a:cxnLst/>
          <a:rect l="0" t="0" r="0" b="0"/>
          <a:pathLst>
            <a:path>
              <a:moveTo>
                <a:pt x="6168414" y="0"/>
              </a:moveTo>
              <a:lnTo>
                <a:pt x="6168414" y="279231"/>
              </a:lnTo>
              <a:lnTo>
                <a:pt x="0" y="279231"/>
              </a:lnTo>
              <a:lnTo>
                <a:pt x="0" y="52426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4420498" y="1781778"/>
        <a:ext cx="309666" cy="5760"/>
      </dsp:txXfrm>
    </dsp:sp>
    <dsp:sp modelId="{F7DBCCF2-E0E3-4A97-B89A-2B8392F248EC}">
      <dsp:nvSpPr>
        <dsp:cNvPr id="0" name=""/>
        <dsp:cNvSpPr/>
      </dsp:nvSpPr>
      <dsp:spPr>
        <a:xfrm>
          <a:off x="6407150" y="21461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err="1" smtClean="0"/>
            <a:t>↓Πρεδνιζόνη</a:t>
          </a:r>
          <a:endParaRPr lang="el-G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err="1" smtClean="0">
              <a:latin typeface="Calibri"/>
            </a:rPr>
            <a:t>↑</a:t>
          </a:r>
          <a:r>
            <a:rPr lang="el-GR" sz="1800" b="1" kern="1200" dirty="0" err="1" smtClean="0"/>
            <a:t>Αζαθιοπρίνη</a:t>
          </a:r>
          <a:r>
            <a:rPr lang="el-GR" sz="1800" b="1" kern="1200" dirty="0" smtClean="0"/>
            <a:t> (2-2</a:t>
          </a:r>
          <a:r>
            <a:rPr lang="en-US" sz="1800" b="1" kern="1200" dirty="0" smtClean="0"/>
            <a:t>.</a:t>
          </a:r>
          <a:r>
            <a:rPr lang="el-GR" sz="1800" b="1" kern="1200" dirty="0" smtClean="0"/>
            <a:t>5</a:t>
          </a:r>
          <a:r>
            <a:rPr lang="en-US" sz="1800" b="1" kern="1200" dirty="0" smtClean="0"/>
            <a:t>mg/kg/</a:t>
          </a:r>
          <a:r>
            <a:rPr lang="el-GR" sz="1800" b="1" kern="1200" dirty="0" smtClean="0"/>
            <a:t>ημέρα)</a:t>
          </a:r>
          <a:endParaRPr lang="en-US" sz="1800" b="1" kern="1200" dirty="0"/>
        </a:p>
      </dsp:txBody>
      <dsp:txXfrm>
        <a:off x="6407150" y="21461"/>
        <a:ext cx="2504777" cy="1502866"/>
      </dsp:txXfrm>
    </dsp:sp>
    <dsp:sp modelId="{B9E0D0ED-640A-45FC-A00C-26D209F15496}">
      <dsp:nvSpPr>
        <dsp:cNvPr id="0" name=""/>
        <dsp:cNvSpPr/>
      </dsp:nvSpPr>
      <dsp:spPr>
        <a:xfrm>
          <a:off x="2741712" y="2784904"/>
          <a:ext cx="5454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49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3000059" y="2827743"/>
        <a:ext cx="28804" cy="5760"/>
      </dsp:txXfrm>
    </dsp:sp>
    <dsp:sp modelId="{2FA4A50C-256C-4355-932F-7004DB6664BA}">
      <dsp:nvSpPr>
        <dsp:cNvPr id="0" name=""/>
        <dsp:cNvSpPr/>
      </dsp:nvSpPr>
      <dsp:spPr>
        <a:xfrm>
          <a:off x="238735" y="2079190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Νέα πτώση</a:t>
          </a:r>
          <a:r>
            <a:rPr lang="en-US" sz="1800" b="1" kern="1200" dirty="0" smtClean="0"/>
            <a:t> Ht</a:t>
          </a:r>
          <a:endParaRPr lang="en-US" sz="1800" b="1" kern="1200" dirty="0"/>
        </a:p>
      </dsp:txBody>
      <dsp:txXfrm>
        <a:off x="238735" y="2079190"/>
        <a:ext cx="2504777" cy="1502866"/>
      </dsp:txXfrm>
    </dsp:sp>
    <dsp:sp modelId="{F3EFFDA1-708C-40B4-9AAA-2D420BCB9433}">
      <dsp:nvSpPr>
        <dsp:cNvPr id="0" name=""/>
        <dsp:cNvSpPr/>
      </dsp:nvSpPr>
      <dsp:spPr>
        <a:xfrm>
          <a:off x="5822588" y="2784904"/>
          <a:ext cx="5454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549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6080935" y="2827743"/>
        <a:ext cx="28804" cy="5760"/>
      </dsp:txXfrm>
    </dsp:sp>
    <dsp:sp modelId="{49F8E36E-7A75-4EB3-A694-DC0B2A259560}">
      <dsp:nvSpPr>
        <dsp:cNvPr id="0" name=""/>
        <dsp:cNvSpPr/>
      </dsp:nvSpPr>
      <dsp:spPr>
        <a:xfrm>
          <a:off x="3319611" y="2079190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latin typeface="Calibri"/>
            </a:rPr>
            <a:t>↑ </a:t>
          </a:r>
          <a:r>
            <a:rPr lang="el-GR" sz="1800" b="1" kern="1200" dirty="0" err="1" smtClean="0">
              <a:latin typeface="Calibri"/>
            </a:rPr>
            <a:t>Πρεδνιζόνη</a:t>
          </a:r>
          <a:r>
            <a:rPr lang="el-GR" sz="1800" b="1" kern="1200" dirty="0" smtClean="0">
              <a:latin typeface="Calibri"/>
            </a:rPr>
            <a:t>        </a:t>
          </a:r>
          <a:r>
            <a:rPr lang="el-GR" sz="1800" b="1" kern="1200" dirty="0" smtClean="0"/>
            <a:t>+ </a:t>
          </a:r>
          <a:r>
            <a:rPr lang="el-GR" sz="1800" b="1" kern="1200" dirty="0" err="1" smtClean="0"/>
            <a:t>Υδροξυχλωροκίνη</a:t>
          </a:r>
          <a:endParaRPr lang="en-US" sz="1800" b="1" kern="1200" dirty="0"/>
        </a:p>
      </dsp:txBody>
      <dsp:txXfrm>
        <a:off x="3319611" y="2079190"/>
        <a:ext cx="2504777" cy="1502866"/>
      </dsp:txXfrm>
    </dsp:sp>
    <dsp:sp modelId="{7AD29327-FB77-498D-81DA-44865315EA4B}">
      <dsp:nvSpPr>
        <dsp:cNvPr id="0" name=""/>
        <dsp:cNvSpPr/>
      </dsp:nvSpPr>
      <dsp:spPr>
        <a:xfrm>
          <a:off x="4456454" y="3580257"/>
          <a:ext cx="3196421" cy="545724"/>
        </a:xfrm>
        <a:custGeom>
          <a:avLst/>
          <a:gdLst/>
          <a:ahLst/>
          <a:cxnLst/>
          <a:rect l="0" t="0" r="0" b="0"/>
          <a:pathLst>
            <a:path>
              <a:moveTo>
                <a:pt x="3196421" y="0"/>
              </a:moveTo>
              <a:lnTo>
                <a:pt x="3196421" y="289962"/>
              </a:lnTo>
              <a:lnTo>
                <a:pt x="0" y="289962"/>
              </a:lnTo>
              <a:lnTo>
                <a:pt x="0" y="54572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/>
        </a:p>
      </dsp:txBody>
      <dsp:txXfrm>
        <a:off x="5973466" y="3850238"/>
        <a:ext cx="162398" cy="5760"/>
      </dsp:txXfrm>
    </dsp:sp>
    <dsp:sp modelId="{75DD74DF-07DC-406C-844A-74AD1EFD46B8}">
      <dsp:nvSpPr>
        <dsp:cNvPr id="0" name=""/>
        <dsp:cNvSpPr/>
      </dsp:nvSpPr>
      <dsp:spPr>
        <a:xfrm>
          <a:off x="6400487" y="2079190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6 μήνες μετά</a:t>
          </a:r>
          <a:endParaRPr lang="en-US" sz="1800" b="1" kern="1200" dirty="0"/>
        </a:p>
      </dsp:txBody>
      <dsp:txXfrm>
        <a:off x="6400487" y="2079190"/>
        <a:ext cx="2504777" cy="1502866"/>
      </dsp:txXfrm>
    </dsp:sp>
    <dsp:sp modelId="{26DF11E2-DA0D-48DF-917E-7F1E68F333E1}">
      <dsp:nvSpPr>
        <dsp:cNvPr id="0" name=""/>
        <dsp:cNvSpPr/>
      </dsp:nvSpPr>
      <dsp:spPr>
        <a:xfrm>
          <a:off x="3204065" y="4158381"/>
          <a:ext cx="2504777" cy="1502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Ασυμπτωματική υπό </a:t>
          </a:r>
          <a:r>
            <a:rPr lang="el-GR" sz="1800" b="1" kern="1200" dirty="0" err="1" smtClean="0"/>
            <a:t>Αζαθειοπρίνη</a:t>
          </a:r>
          <a:r>
            <a:rPr lang="el-GR" sz="1800" b="1" kern="1200" dirty="0" smtClean="0"/>
            <a:t> + </a:t>
          </a:r>
          <a:r>
            <a:rPr lang="el-GR" sz="1800" b="1" kern="1200" dirty="0" err="1" smtClean="0"/>
            <a:t>Υδροξυχλωροκίνη</a:t>
          </a:r>
          <a:endParaRPr lang="en-US" sz="1800" b="1" kern="1200" dirty="0"/>
        </a:p>
      </dsp:txBody>
      <dsp:txXfrm>
        <a:off x="3204065" y="4158381"/>
        <a:ext cx="2504777" cy="150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F3163-6A32-46DD-A3F0-E1572E88B921}">
      <dsp:nvSpPr>
        <dsp:cNvPr id="0" name=""/>
        <dsp:cNvSpPr/>
      </dsp:nvSpPr>
      <dsp:spPr>
        <a:xfrm>
          <a:off x="3501509" y="2554017"/>
          <a:ext cx="2140981" cy="2140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kern="1200" dirty="0" smtClean="0"/>
            <a:t>Αρνητικά</a:t>
          </a:r>
          <a:endParaRPr lang="en-US" sz="3100" kern="1200" dirty="0"/>
        </a:p>
      </dsp:txBody>
      <dsp:txXfrm>
        <a:off x="3815048" y="2867556"/>
        <a:ext cx="1513903" cy="1513903"/>
      </dsp:txXfrm>
    </dsp:sp>
    <dsp:sp modelId="{11590776-63A7-405F-8818-24DA25DB5D78}">
      <dsp:nvSpPr>
        <dsp:cNvPr id="0" name=""/>
        <dsp:cNvSpPr/>
      </dsp:nvSpPr>
      <dsp:spPr>
        <a:xfrm rot="12900000">
          <a:off x="2121866" y="2179210"/>
          <a:ext cx="1643495" cy="610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8855E-4E24-41B3-AB11-0E457CFC3D10}">
      <dsp:nvSpPr>
        <dsp:cNvPr id="0" name=""/>
        <dsp:cNvSpPr/>
      </dsp:nvSpPr>
      <dsp:spPr>
        <a:xfrm>
          <a:off x="1253511" y="1199392"/>
          <a:ext cx="2033932" cy="1627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Έλεγχος πηκτικότητας</a:t>
          </a:r>
          <a:endParaRPr lang="en-US" sz="2500" kern="1200" dirty="0"/>
        </a:p>
      </dsp:txBody>
      <dsp:txXfrm>
        <a:off x="1301168" y="1247049"/>
        <a:ext cx="1938618" cy="1531832"/>
      </dsp:txXfrm>
    </dsp:sp>
    <dsp:sp modelId="{99B80566-E415-4083-B172-955C16C55609}">
      <dsp:nvSpPr>
        <dsp:cNvPr id="0" name=""/>
        <dsp:cNvSpPr/>
      </dsp:nvSpPr>
      <dsp:spPr>
        <a:xfrm rot="16200000">
          <a:off x="3750252" y="1331527"/>
          <a:ext cx="1643495" cy="610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FF0C1-ADCA-4DEA-8064-56A9A9AD51B4}">
      <dsp:nvSpPr>
        <dsp:cNvPr id="0" name=""/>
        <dsp:cNvSpPr/>
      </dsp:nvSpPr>
      <dsp:spPr>
        <a:xfrm>
          <a:off x="3555033" y="1296"/>
          <a:ext cx="2033932" cy="1627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Αντικειμενική εξέταση</a:t>
          </a:r>
          <a:endParaRPr lang="en-US" sz="2500" kern="1200" dirty="0"/>
        </a:p>
      </dsp:txBody>
      <dsp:txXfrm>
        <a:off x="3602690" y="48953"/>
        <a:ext cx="1938618" cy="1531832"/>
      </dsp:txXfrm>
    </dsp:sp>
    <dsp:sp modelId="{62CB0104-E183-4E94-AF53-D99CC8FF8E89}">
      <dsp:nvSpPr>
        <dsp:cNvPr id="0" name=""/>
        <dsp:cNvSpPr/>
      </dsp:nvSpPr>
      <dsp:spPr>
        <a:xfrm rot="19500000">
          <a:off x="5378637" y="2179210"/>
          <a:ext cx="1643495" cy="610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7287A-5DFF-43D5-A05C-B8C2007B4E0A}">
      <dsp:nvSpPr>
        <dsp:cNvPr id="0" name=""/>
        <dsp:cNvSpPr/>
      </dsp:nvSpPr>
      <dsp:spPr>
        <a:xfrm>
          <a:off x="5856555" y="1199392"/>
          <a:ext cx="2033932" cy="1627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HIV Test</a:t>
          </a:r>
          <a:endParaRPr lang="en-US" sz="2500" kern="1200" dirty="0"/>
        </a:p>
      </dsp:txBody>
      <dsp:txXfrm>
        <a:off x="5904212" y="1247049"/>
        <a:ext cx="1938618" cy="1531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115B8-22D7-460D-AC0C-A2622C246A24}">
      <dsp:nvSpPr>
        <dsp:cNvPr id="0" name=""/>
        <dsp:cNvSpPr/>
      </dsp:nvSpPr>
      <dsp:spPr>
        <a:xfrm rot="5400000">
          <a:off x="5502229" y="-2210624"/>
          <a:ext cx="1419237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err="1" smtClean="0"/>
            <a:t>Σφαιροκύτταρα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Πολυχρωματικά ερυθρά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Φυσιολογική μορφολογία λευκών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Μειωμένος αριθμός αιμοπεταλίων</a:t>
          </a:r>
          <a:endParaRPr lang="en-US" sz="2000" kern="1200" dirty="0"/>
        </a:p>
      </dsp:txBody>
      <dsp:txXfrm rot="-5400000">
        <a:off x="3288626" y="72260"/>
        <a:ext cx="5777163" cy="1280675"/>
      </dsp:txXfrm>
    </dsp:sp>
    <dsp:sp modelId="{059662C2-49BC-4046-81AA-E6ADCFC5AAF9}">
      <dsp:nvSpPr>
        <dsp:cNvPr id="0" name=""/>
        <dsp:cNvSpPr/>
      </dsp:nvSpPr>
      <dsp:spPr>
        <a:xfrm>
          <a:off x="0" y="5918"/>
          <a:ext cx="3288625" cy="141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Περιφερικό πλακάκι</a:t>
          </a:r>
          <a:endParaRPr lang="en-US" sz="3600" kern="1200" dirty="0"/>
        </a:p>
      </dsp:txBody>
      <dsp:txXfrm>
        <a:off x="68994" y="74912"/>
        <a:ext cx="3150637" cy="1275369"/>
      </dsp:txXfrm>
    </dsp:sp>
    <dsp:sp modelId="{402A4431-65C5-4AC6-BD14-B6AB3A150B61}">
      <dsp:nvSpPr>
        <dsp:cNvPr id="0" name=""/>
        <dsp:cNvSpPr/>
      </dsp:nvSpPr>
      <dsp:spPr>
        <a:xfrm rot="5400000">
          <a:off x="5652576" y="-726516"/>
          <a:ext cx="1130686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Θετική</a:t>
          </a:r>
          <a:endParaRPr lang="en-US" sz="2800" kern="1200" dirty="0"/>
        </a:p>
      </dsp:txBody>
      <dsp:txXfrm rot="-5400000">
        <a:off x="3291839" y="1689417"/>
        <a:ext cx="5796964" cy="1020294"/>
      </dsp:txXfrm>
    </dsp:sp>
    <dsp:sp modelId="{4460AB8C-62BD-4321-A373-EA7CD6B0C6F7}">
      <dsp:nvSpPr>
        <dsp:cNvPr id="0" name=""/>
        <dsp:cNvSpPr/>
      </dsp:nvSpPr>
      <dsp:spPr>
        <a:xfrm>
          <a:off x="0" y="1492884"/>
          <a:ext cx="3291840" cy="141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Άμεση </a:t>
          </a:r>
          <a:r>
            <a:rPr lang="en-US" sz="3600" kern="1200" dirty="0" smtClean="0"/>
            <a:t>Coombs</a:t>
          </a:r>
          <a:endParaRPr lang="en-US" sz="3600" kern="1200" dirty="0"/>
        </a:p>
      </dsp:txBody>
      <dsp:txXfrm>
        <a:off x="68994" y="1561878"/>
        <a:ext cx="3153852" cy="1275369"/>
      </dsp:txXfrm>
    </dsp:sp>
    <dsp:sp modelId="{B297EC2B-8534-49D8-8335-0DA0A008E78A}">
      <dsp:nvSpPr>
        <dsp:cNvPr id="0" name=""/>
        <dsp:cNvSpPr/>
      </dsp:nvSpPr>
      <dsp:spPr>
        <a:xfrm rot="5400000">
          <a:off x="5652576" y="757508"/>
          <a:ext cx="1130686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err="1" smtClean="0"/>
            <a:t>κφ</a:t>
          </a:r>
          <a:endParaRPr lang="en-US" sz="2800" kern="1200" dirty="0"/>
        </a:p>
      </dsp:txBody>
      <dsp:txXfrm rot="-5400000">
        <a:off x="3291839" y="3173441"/>
        <a:ext cx="5796964" cy="1020294"/>
      </dsp:txXfrm>
    </dsp:sp>
    <dsp:sp modelId="{A48E5F86-55DE-46AA-9D12-90F384269D0C}">
      <dsp:nvSpPr>
        <dsp:cNvPr id="0" name=""/>
        <dsp:cNvSpPr/>
      </dsp:nvSpPr>
      <dsp:spPr>
        <a:xfrm>
          <a:off x="0" y="2976909"/>
          <a:ext cx="3291840" cy="141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err="1" smtClean="0"/>
            <a:t>Ηλεκτροφόρηση</a:t>
          </a:r>
          <a:r>
            <a:rPr lang="el-GR" sz="2700" kern="1200" dirty="0" smtClean="0"/>
            <a:t> πρωτεϊνών αίματος και ούρων</a:t>
          </a:r>
          <a:endParaRPr lang="en-US" sz="2700" kern="1200" dirty="0"/>
        </a:p>
      </dsp:txBody>
      <dsp:txXfrm>
        <a:off x="68994" y="3045903"/>
        <a:ext cx="3153852" cy="1275369"/>
      </dsp:txXfrm>
    </dsp:sp>
    <dsp:sp modelId="{734AA12F-FA0E-4635-94D0-D575BD2CDD01}">
      <dsp:nvSpPr>
        <dsp:cNvPr id="0" name=""/>
        <dsp:cNvSpPr/>
      </dsp:nvSpPr>
      <dsp:spPr>
        <a:xfrm rot="5400000">
          <a:off x="5652576" y="2241534"/>
          <a:ext cx="1130686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err="1" smtClean="0"/>
            <a:t>κφ</a:t>
          </a:r>
          <a:endParaRPr lang="en-US" sz="2800" kern="1200" dirty="0"/>
        </a:p>
      </dsp:txBody>
      <dsp:txXfrm rot="-5400000">
        <a:off x="3291839" y="4657467"/>
        <a:ext cx="5796964" cy="1020294"/>
      </dsp:txXfrm>
    </dsp:sp>
    <dsp:sp modelId="{E68D59A2-79F6-488C-89C4-5BDFCE13A034}">
      <dsp:nvSpPr>
        <dsp:cNvPr id="0" name=""/>
        <dsp:cNvSpPr/>
      </dsp:nvSpPr>
      <dsp:spPr>
        <a:xfrm>
          <a:off x="0" y="4460935"/>
          <a:ext cx="3291840" cy="1413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CT </a:t>
          </a:r>
          <a:r>
            <a:rPr lang="el-GR" sz="2700" kern="1200" dirty="0" smtClean="0"/>
            <a:t>κοιλίας και πυέλου</a:t>
          </a:r>
          <a:endParaRPr lang="en-US" sz="2700" kern="1200" dirty="0"/>
        </a:p>
      </dsp:txBody>
      <dsp:txXfrm>
        <a:off x="68994" y="4529929"/>
        <a:ext cx="3153852" cy="1275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115B8-22D7-460D-AC0C-A2622C246A24}">
      <dsp:nvSpPr>
        <dsp:cNvPr id="0" name=""/>
        <dsp:cNvSpPr/>
      </dsp:nvSpPr>
      <dsp:spPr>
        <a:xfrm rot="5400000">
          <a:off x="5644873" y="-2356014"/>
          <a:ext cx="1133948" cy="58464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Ζωτικά σημεία: </a:t>
          </a:r>
          <a:r>
            <a:rPr lang="el-GR" sz="2000" kern="1200" dirty="0" err="1" smtClean="0"/>
            <a:t>κφ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Ήπιος ίκτερος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dirty="0" smtClean="0"/>
            <a:t>Φυσαλιδώδης βλάβης στην οπίσθια επιφάνεια ΔΕ μηρού (1 </a:t>
          </a:r>
          <a:r>
            <a:rPr lang="en-US" sz="2000" kern="1200" dirty="0" smtClean="0"/>
            <a:t>cm) (</a:t>
          </a:r>
          <a:r>
            <a:rPr lang="el-GR" sz="2000" kern="1200" dirty="0" smtClean="0"/>
            <a:t>ελήφθησαν κ/ες)</a:t>
          </a:r>
          <a:endParaRPr lang="en-US" sz="2000" kern="1200" dirty="0"/>
        </a:p>
      </dsp:txBody>
      <dsp:txXfrm rot="-5400000">
        <a:off x="3288626" y="55588"/>
        <a:ext cx="5791089" cy="1023238"/>
      </dsp:txXfrm>
    </dsp:sp>
    <dsp:sp modelId="{059662C2-49BC-4046-81AA-E6ADCFC5AAF9}">
      <dsp:nvSpPr>
        <dsp:cNvPr id="0" name=""/>
        <dsp:cNvSpPr/>
      </dsp:nvSpPr>
      <dsp:spPr>
        <a:xfrm>
          <a:off x="0" y="2582"/>
          <a:ext cx="3288625" cy="112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Αντικειμενική εξέταση</a:t>
          </a:r>
          <a:endParaRPr lang="en-US" sz="3600" kern="1200" dirty="0"/>
        </a:p>
      </dsp:txBody>
      <dsp:txXfrm>
        <a:off x="55125" y="57707"/>
        <a:ext cx="3178375" cy="1019001"/>
      </dsp:txXfrm>
    </dsp:sp>
    <dsp:sp modelId="{402A4431-65C5-4AC6-BD14-B6AB3A150B61}">
      <dsp:nvSpPr>
        <dsp:cNvPr id="0" name=""/>
        <dsp:cNvSpPr/>
      </dsp:nvSpPr>
      <dsp:spPr>
        <a:xfrm rot="5400000">
          <a:off x="5766219" y="-1170808"/>
          <a:ext cx="90340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err="1" smtClean="0"/>
            <a:t>κφ</a:t>
          </a:r>
          <a:endParaRPr lang="en-US" sz="2800" kern="1200" dirty="0"/>
        </a:p>
      </dsp:txBody>
      <dsp:txXfrm rot="-5400000">
        <a:off x="3291839" y="1347672"/>
        <a:ext cx="5808060" cy="815200"/>
      </dsp:txXfrm>
    </dsp:sp>
    <dsp:sp modelId="{4460AB8C-62BD-4321-A373-EA7CD6B0C6F7}">
      <dsp:nvSpPr>
        <dsp:cNvPr id="0" name=""/>
        <dsp:cNvSpPr/>
      </dsp:nvSpPr>
      <dsp:spPr>
        <a:xfrm>
          <a:off x="0" y="1190645"/>
          <a:ext cx="3291840" cy="112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Έλεγχος πηκτικότητας</a:t>
          </a:r>
          <a:endParaRPr lang="en-US" sz="3600" kern="1200" dirty="0"/>
        </a:p>
      </dsp:txBody>
      <dsp:txXfrm>
        <a:off x="55125" y="1245770"/>
        <a:ext cx="3181590" cy="1019001"/>
      </dsp:txXfrm>
    </dsp:sp>
    <dsp:sp modelId="{B297EC2B-8534-49D8-8335-0DA0A008E78A}">
      <dsp:nvSpPr>
        <dsp:cNvPr id="0" name=""/>
        <dsp:cNvSpPr/>
      </dsp:nvSpPr>
      <dsp:spPr>
        <a:xfrm rot="5400000">
          <a:off x="5766219" y="14904"/>
          <a:ext cx="90340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Θετική άμεση + έμμεση</a:t>
          </a:r>
          <a:endParaRPr lang="en-US" sz="2800" kern="1200" dirty="0"/>
        </a:p>
      </dsp:txBody>
      <dsp:txXfrm rot="-5400000">
        <a:off x="3291839" y="2533384"/>
        <a:ext cx="5808060" cy="815200"/>
      </dsp:txXfrm>
    </dsp:sp>
    <dsp:sp modelId="{A48E5F86-55DE-46AA-9D12-90F384269D0C}">
      <dsp:nvSpPr>
        <dsp:cNvPr id="0" name=""/>
        <dsp:cNvSpPr/>
      </dsp:nvSpPr>
      <dsp:spPr>
        <a:xfrm>
          <a:off x="0" y="2376359"/>
          <a:ext cx="3291840" cy="112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Coombs</a:t>
          </a:r>
          <a:endParaRPr lang="en-US" sz="3600" kern="1200" dirty="0"/>
        </a:p>
      </dsp:txBody>
      <dsp:txXfrm>
        <a:off x="55125" y="2431484"/>
        <a:ext cx="3181590" cy="1019001"/>
      </dsp:txXfrm>
    </dsp:sp>
    <dsp:sp modelId="{A51FB7AA-C41E-40F8-BB55-078315FFED72}">
      <dsp:nvSpPr>
        <dsp:cNvPr id="0" name=""/>
        <dsp:cNvSpPr/>
      </dsp:nvSpPr>
      <dsp:spPr>
        <a:xfrm rot="5400000">
          <a:off x="5766219" y="1200618"/>
          <a:ext cx="90340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smtClean="0"/>
            <a:t>Θετικά ΑΝΑ</a:t>
          </a:r>
          <a:r>
            <a:rPr lang="en-US" sz="2800" kern="1200" dirty="0" smtClean="0"/>
            <a:t> (1/160)</a:t>
          </a:r>
          <a:r>
            <a:rPr lang="el-GR" sz="2800" kern="1200" dirty="0" smtClean="0"/>
            <a:t> και </a:t>
          </a:r>
          <a:r>
            <a:rPr lang="en-US" sz="2800" kern="1200" dirty="0" err="1" smtClean="0"/>
            <a:t>anticardiolipin</a:t>
          </a:r>
          <a:r>
            <a:rPr lang="en-US" sz="2800" kern="1200" dirty="0" smtClean="0"/>
            <a:t> Ab</a:t>
          </a:r>
          <a:endParaRPr lang="en-US" sz="2800" kern="1200" dirty="0"/>
        </a:p>
      </dsp:txBody>
      <dsp:txXfrm rot="-5400000">
        <a:off x="3291839" y="3719098"/>
        <a:ext cx="5808060" cy="815200"/>
      </dsp:txXfrm>
    </dsp:sp>
    <dsp:sp modelId="{BF282B79-DE87-42C3-A02C-20F079DFC1E2}">
      <dsp:nvSpPr>
        <dsp:cNvPr id="0" name=""/>
        <dsp:cNvSpPr/>
      </dsp:nvSpPr>
      <dsp:spPr>
        <a:xfrm>
          <a:off x="0" y="3562073"/>
          <a:ext cx="3291840" cy="112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600" kern="1200" dirty="0" smtClean="0"/>
            <a:t>Ανοσολογικός έλεγχος</a:t>
          </a:r>
          <a:endParaRPr lang="en-US" sz="3600" kern="1200" dirty="0"/>
        </a:p>
      </dsp:txBody>
      <dsp:txXfrm>
        <a:off x="55125" y="3617198"/>
        <a:ext cx="3181590" cy="1019001"/>
      </dsp:txXfrm>
    </dsp:sp>
    <dsp:sp modelId="{734AA12F-FA0E-4635-94D0-D575BD2CDD01}">
      <dsp:nvSpPr>
        <dsp:cNvPr id="0" name=""/>
        <dsp:cNvSpPr/>
      </dsp:nvSpPr>
      <dsp:spPr>
        <a:xfrm rot="5400000">
          <a:off x="5766219" y="2386332"/>
          <a:ext cx="903400" cy="58521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800" kern="1200" dirty="0" err="1" smtClean="0"/>
            <a:t>κφ</a:t>
          </a:r>
          <a:endParaRPr lang="en-US" sz="2800" kern="1200" dirty="0"/>
        </a:p>
      </dsp:txBody>
      <dsp:txXfrm rot="-5400000">
        <a:off x="3291839" y="4904812"/>
        <a:ext cx="5808060" cy="815200"/>
      </dsp:txXfrm>
    </dsp:sp>
    <dsp:sp modelId="{E68D59A2-79F6-488C-89C4-5BDFCE13A034}">
      <dsp:nvSpPr>
        <dsp:cNvPr id="0" name=""/>
        <dsp:cNvSpPr/>
      </dsp:nvSpPr>
      <dsp:spPr>
        <a:xfrm>
          <a:off x="0" y="4747786"/>
          <a:ext cx="3291840" cy="112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Λοιπός εργαστηριακός έλεγχος</a:t>
          </a:r>
          <a:endParaRPr lang="en-US" sz="2400" kern="1200" dirty="0"/>
        </a:p>
      </dsp:txBody>
      <dsp:txXfrm>
        <a:off x="55125" y="4802911"/>
        <a:ext cx="3181590" cy="10190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550CF-B34F-470B-AF2B-35A6DEE2E214}">
      <dsp:nvSpPr>
        <dsp:cNvPr id="0" name=""/>
        <dsp:cNvSpPr/>
      </dsp:nvSpPr>
      <dsp:spPr>
        <a:xfrm rot="18000000">
          <a:off x="413408" y="1572664"/>
          <a:ext cx="2123033" cy="1379971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Αναιμία</a:t>
          </a:r>
          <a:endParaRPr lang="en-US" sz="2700" kern="1200" dirty="0"/>
        </a:p>
      </dsp:txBody>
      <dsp:txXfrm>
        <a:off x="509943" y="1623188"/>
        <a:ext cx="1988303" cy="1312606"/>
      </dsp:txXfrm>
    </dsp:sp>
    <dsp:sp modelId="{88CEC43F-B6AC-495E-A51C-FB4A2D50414E}">
      <dsp:nvSpPr>
        <dsp:cNvPr id="0" name=""/>
        <dsp:cNvSpPr/>
      </dsp:nvSpPr>
      <dsp:spPr>
        <a:xfrm rot="20400000">
          <a:off x="2287352" y="238"/>
          <a:ext cx="2123033" cy="1379971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Αυξημένη έμμεση </a:t>
          </a:r>
          <a:r>
            <a:rPr lang="el-GR" sz="2700" kern="1200" dirty="0" err="1" smtClean="0"/>
            <a:t>χολερυθρίνη</a:t>
          </a:r>
          <a:endParaRPr lang="en-US" sz="2700" kern="1200" dirty="0"/>
        </a:p>
      </dsp:txBody>
      <dsp:txXfrm>
        <a:off x="2366237" y="65572"/>
        <a:ext cx="1988303" cy="1312606"/>
      </dsp:txXfrm>
    </dsp:sp>
    <dsp:sp modelId="{87E2C18B-7C33-4F6E-BEF2-376764A06A17}">
      <dsp:nvSpPr>
        <dsp:cNvPr id="0" name=""/>
        <dsp:cNvSpPr/>
      </dsp:nvSpPr>
      <dsp:spPr>
        <a:xfrm rot="1200000">
          <a:off x="4733613" y="238"/>
          <a:ext cx="2123033" cy="1379971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/>
            <a:t>Αυξημένη </a:t>
          </a:r>
          <a:r>
            <a:rPr lang="en-US" sz="2700" kern="1200" dirty="0" smtClean="0"/>
            <a:t>LDH</a:t>
          </a:r>
          <a:endParaRPr lang="en-US" sz="2700" kern="1200" dirty="0"/>
        </a:p>
      </dsp:txBody>
      <dsp:txXfrm>
        <a:off x="4789458" y="65572"/>
        <a:ext cx="1988303" cy="1312606"/>
      </dsp:txXfrm>
    </dsp:sp>
    <dsp:sp modelId="{5823219B-2967-464B-9D11-C8902A9168DC}">
      <dsp:nvSpPr>
        <dsp:cNvPr id="0" name=""/>
        <dsp:cNvSpPr/>
      </dsp:nvSpPr>
      <dsp:spPr>
        <a:xfrm rot="3600000">
          <a:off x="6607558" y="1572664"/>
          <a:ext cx="2123033" cy="1379971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700" kern="1200" dirty="0" smtClean="0">
              <a:latin typeface="Calibri"/>
            </a:rPr>
            <a:t>↓ </a:t>
          </a:r>
          <a:r>
            <a:rPr lang="en-US" sz="2700" kern="1200" dirty="0" smtClean="0">
              <a:latin typeface="Calibri"/>
            </a:rPr>
            <a:t>PLT</a:t>
          </a:r>
          <a:endParaRPr lang="en-US" sz="2700" kern="1200" dirty="0"/>
        </a:p>
      </dsp:txBody>
      <dsp:txXfrm>
        <a:off x="6645753" y="1623188"/>
        <a:ext cx="1988303" cy="13126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550CF-B34F-470B-AF2B-35A6DEE2E214}">
      <dsp:nvSpPr>
        <dsp:cNvPr id="0" name=""/>
        <dsp:cNvSpPr/>
      </dsp:nvSpPr>
      <dsp:spPr>
        <a:xfrm rot="19200000">
          <a:off x="1696" y="1195568"/>
          <a:ext cx="2362026" cy="153531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38100" rIns="1143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/>
            <a:t>Αναιμία</a:t>
          </a:r>
          <a:endParaRPr lang="en-US" sz="3000" kern="1200" dirty="0"/>
        </a:p>
      </dsp:txBody>
      <dsp:txXfrm>
        <a:off x="100732" y="1261749"/>
        <a:ext cx="2212130" cy="1460369"/>
      </dsp:txXfrm>
    </dsp:sp>
    <dsp:sp modelId="{88CEC43F-B6AC-495E-A51C-FB4A2D50414E}">
      <dsp:nvSpPr>
        <dsp:cNvPr id="0" name=""/>
        <dsp:cNvSpPr/>
      </dsp:nvSpPr>
      <dsp:spPr>
        <a:xfrm>
          <a:off x="2676586" y="221988"/>
          <a:ext cx="2362026" cy="153531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38100" rIns="1143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/>
            <a:t>Αυξημένη έμμεση </a:t>
          </a:r>
          <a:r>
            <a:rPr lang="el-GR" sz="3000" kern="1200" dirty="0" err="1" smtClean="0"/>
            <a:t>χολερυθρίνη</a:t>
          </a:r>
          <a:endParaRPr lang="en-US" sz="3000" kern="1200" dirty="0"/>
        </a:p>
      </dsp:txBody>
      <dsp:txXfrm>
        <a:off x="2751534" y="296936"/>
        <a:ext cx="2212130" cy="1460369"/>
      </dsp:txXfrm>
    </dsp:sp>
    <dsp:sp modelId="{87E2C18B-7C33-4F6E-BEF2-376764A06A17}">
      <dsp:nvSpPr>
        <dsp:cNvPr id="0" name=""/>
        <dsp:cNvSpPr/>
      </dsp:nvSpPr>
      <dsp:spPr>
        <a:xfrm rot="2400000">
          <a:off x="5351477" y="1195568"/>
          <a:ext cx="2362026" cy="1535317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38100" rIns="1143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/>
            <a:t>Αυξημένη </a:t>
          </a:r>
          <a:r>
            <a:rPr lang="en-US" sz="3000" kern="1200" dirty="0" smtClean="0"/>
            <a:t>LDH</a:t>
          </a:r>
          <a:endParaRPr lang="en-US" sz="3000" kern="1200" dirty="0"/>
        </a:p>
      </dsp:txBody>
      <dsp:txXfrm>
        <a:off x="5402337" y="1261749"/>
        <a:ext cx="2212130" cy="14603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EC43F-B6AC-495E-A51C-FB4A2D50414E}">
      <dsp:nvSpPr>
        <dsp:cNvPr id="0" name=""/>
        <dsp:cNvSpPr/>
      </dsp:nvSpPr>
      <dsp:spPr>
        <a:xfrm rot="19200000">
          <a:off x="1684" y="347599"/>
          <a:ext cx="3473346" cy="2257675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52070" rIns="15621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err="1" smtClean="0"/>
            <a:t>Αυτοάνοση</a:t>
          </a:r>
          <a:r>
            <a:rPr lang="el-GR" sz="4100" kern="1200" dirty="0" smtClean="0"/>
            <a:t> αιμολυτική αναιμία</a:t>
          </a:r>
          <a:endParaRPr lang="en-US" sz="4100" kern="1200" dirty="0"/>
        </a:p>
      </dsp:txBody>
      <dsp:txXfrm>
        <a:off x="147316" y="444918"/>
        <a:ext cx="3252924" cy="2147464"/>
      </dsp:txXfrm>
    </dsp:sp>
    <dsp:sp modelId="{87E2C18B-7C33-4F6E-BEF2-376764A06A17}">
      <dsp:nvSpPr>
        <dsp:cNvPr id="0" name=""/>
        <dsp:cNvSpPr/>
      </dsp:nvSpPr>
      <dsp:spPr>
        <a:xfrm rot="2400000">
          <a:off x="4240168" y="347599"/>
          <a:ext cx="3473346" cy="2257675"/>
        </a:xfrm>
        <a:prstGeom prst="round2Same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52070" rIns="15621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smtClean="0"/>
            <a:t>Θρομβοπενία</a:t>
          </a:r>
          <a:endParaRPr lang="en-US" sz="4100" kern="1200" dirty="0"/>
        </a:p>
      </dsp:txBody>
      <dsp:txXfrm>
        <a:off x="4314958" y="444918"/>
        <a:ext cx="3252924" cy="21474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70EC4-1F2E-4100-A251-8515BF81AE42}">
      <dsp:nvSpPr>
        <dsp:cNvPr id="0" name=""/>
        <dsp:cNvSpPr/>
      </dsp:nvSpPr>
      <dsp:spPr>
        <a:xfrm>
          <a:off x="4441345" y="1120933"/>
          <a:ext cx="5757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57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/>
        </a:p>
      </dsp:txBody>
      <dsp:txXfrm>
        <a:off x="4714044" y="1163618"/>
        <a:ext cx="30315" cy="6069"/>
      </dsp:txXfrm>
    </dsp:sp>
    <dsp:sp modelId="{1313B477-387C-4102-A4B1-F1040F040D9B}">
      <dsp:nvSpPr>
        <dsp:cNvPr id="0" name=""/>
        <dsp:cNvSpPr/>
      </dsp:nvSpPr>
      <dsp:spPr>
        <a:xfrm>
          <a:off x="1691668" y="375809"/>
          <a:ext cx="2751477" cy="1581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err="1" smtClean="0"/>
            <a:t>Κορτικοστεροειδή</a:t>
          </a:r>
          <a:r>
            <a:rPr lang="el-GR" sz="2400" b="1" kern="1200" dirty="0" smtClean="0"/>
            <a:t> + </a:t>
          </a:r>
          <a:r>
            <a:rPr lang="en-US" sz="2400" b="1" kern="1200" dirty="0" smtClean="0"/>
            <a:t>IVG</a:t>
          </a:r>
          <a:endParaRPr lang="en-US" sz="2400" b="1" kern="1200" dirty="0"/>
        </a:p>
      </dsp:txBody>
      <dsp:txXfrm>
        <a:off x="1691668" y="375809"/>
        <a:ext cx="2751477" cy="1581687"/>
      </dsp:txXfrm>
    </dsp:sp>
    <dsp:sp modelId="{B6572CE3-5FAE-4B1C-9671-E044419FB778}">
      <dsp:nvSpPr>
        <dsp:cNvPr id="0" name=""/>
        <dsp:cNvSpPr/>
      </dsp:nvSpPr>
      <dsp:spPr>
        <a:xfrm>
          <a:off x="1329540" y="1955697"/>
          <a:ext cx="5037990" cy="699211"/>
        </a:xfrm>
        <a:custGeom>
          <a:avLst/>
          <a:gdLst/>
          <a:ahLst/>
          <a:cxnLst/>
          <a:rect l="0" t="0" r="0" b="0"/>
          <a:pathLst>
            <a:path>
              <a:moveTo>
                <a:pt x="5037990" y="0"/>
              </a:moveTo>
              <a:lnTo>
                <a:pt x="5037990" y="366705"/>
              </a:lnTo>
              <a:lnTo>
                <a:pt x="0" y="366705"/>
              </a:lnTo>
              <a:lnTo>
                <a:pt x="0" y="69921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/>
        </a:p>
      </dsp:txBody>
      <dsp:txXfrm>
        <a:off x="3721271" y="2302268"/>
        <a:ext cx="254528" cy="6069"/>
      </dsp:txXfrm>
    </dsp:sp>
    <dsp:sp modelId="{DEA184A8-53AD-47EB-A947-AAE4AC203B4B}">
      <dsp:nvSpPr>
        <dsp:cNvPr id="0" name=""/>
        <dsp:cNvSpPr/>
      </dsp:nvSpPr>
      <dsp:spPr>
        <a:xfrm>
          <a:off x="5049458" y="375809"/>
          <a:ext cx="2636145" cy="1581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err="1" smtClean="0"/>
            <a:t>↑Κορτικοστεροειδή</a:t>
          </a:r>
          <a:r>
            <a:rPr lang="el-GR" sz="2400" b="1" kern="1200" dirty="0" smtClean="0"/>
            <a:t> + </a:t>
          </a:r>
          <a:r>
            <a:rPr lang="en-US" sz="2400" b="1" kern="1200" dirty="0" smtClean="0"/>
            <a:t>IVG</a:t>
          </a:r>
          <a:endParaRPr lang="en-US" sz="2400" b="1" kern="1200" dirty="0"/>
        </a:p>
      </dsp:txBody>
      <dsp:txXfrm>
        <a:off x="5049458" y="375809"/>
        <a:ext cx="2636145" cy="1581687"/>
      </dsp:txXfrm>
    </dsp:sp>
    <dsp:sp modelId="{1F530EA6-91DB-4C3A-8AEF-81E11D9E482F}">
      <dsp:nvSpPr>
        <dsp:cNvPr id="0" name=""/>
        <dsp:cNvSpPr/>
      </dsp:nvSpPr>
      <dsp:spPr>
        <a:xfrm>
          <a:off x="2645813" y="3432432"/>
          <a:ext cx="5757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57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/>
        </a:p>
      </dsp:txBody>
      <dsp:txXfrm>
        <a:off x="2918512" y="3475117"/>
        <a:ext cx="30315" cy="6069"/>
      </dsp:txXfrm>
    </dsp:sp>
    <dsp:sp modelId="{F7DBCCF2-E0E3-4A97-B89A-2B8392F248EC}">
      <dsp:nvSpPr>
        <dsp:cNvPr id="0" name=""/>
        <dsp:cNvSpPr/>
      </dsp:nvSpPr>
      <dsp:spPr>
        <a:xfrm>
          <a:off x="11467" y="2687308"/>
          <a:ext cx="2636145" cy="1581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Rituximab</a:t>
          </a:r>
          <a:endParaRPr lang="en-US" sz="2400" b="1" kern="1200" dirty="0"/>
        </a:p>
      </dsp:txBody>
      <dsp:txXfrm>
        <a:off x="11467" y="2687308"/>
        <a:ext cx="2636145" cy="1581687"/>
      </dsp:txXfrm>
    </dsp:sp>
    <dsp:sp modelId="{C3F962C2-5B67-4786-BDDA-95F94B210AAD}">
      <dsp:nvSpPr>
        <dsp:cNvPr id="0" name=""/>
        <dsp:cNvSpPr/>
      </dsp:nvSpPr>
      <dsp:spPr>
        <a:xfrm>
          <a:off x="5888272" y="3432432"/>
          <a:ext cx="5757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57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b="1" kern="1200"/>
        </a:p>
      </dsp:txBody>
      <dsp:txXfrm>
        <a:off x="6160971" y="3475117"/>
        <a:ext cx="30315" cy="6069"/>
      </dsp:txXfrm>
    </dsp:sp>
    <dsp:sp modelId="{DAEC5671-2E3C-4585-8CB1-A987A0BAF5CB}">
      <dsp:nvSpPr>
        <dsp:cNvPr id="0" name=""/>
        <dsp:cNvSpPr/>
      </dsp:nvSpPr>
      <dsp:spPr>
        <a:xfrm>
          <a:off x="3253927" y="2687308"/>
          <a:ext cx="2636145" cy="1581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Η ασθενής παρέμεινε με </a:t>
          </a:r>
          <a:r>
            <a:rPr lang="en-US" sz="2400" b="1" kern="1200" dirty="0" smtClean="0"/>
            <a:t>Ht=14% </a:t>
          </a:r>
          <a:r>
            <a:rPr lang="el-GR" sz="2400" b="1" kern="1200" dirty="0" smtClean="0"/>
            <a:t>και συμπτωματική</a:t>
          </a:r>
          <a:endParaRPr lang="en-US" sz="2400" b="1" kern="1200" dirty="0"/>
        </a:p>
      </dsp:txBody>
      <dsp:txXfrm>
        <a:off x="3253927" y="2687308"/>
        <a:ext cx="2636145" cy="1581687"/>
      </dsp:txXfrm>
    </dsp:sp>
    <dsp:sp modelId="{703B9A2E-6D03-4F86-B0B1-AAEEC0B7C435}">
      <dsp:nvSpPr>
        <dsp:cNvPr id="0" name=""/>
        <dsp:cNvSpPr/>
      </dsp:nvSpPr>
      <dsp:spPr>
        <a:xfrm>
          <a:off x="6496386" y="2687308"/>
          <a:ext cx="2636145" cy="1581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err="1" smtClean="0"/>
            <a:t>Επανεισαγωγή</a:t>
          </a:r>
          <a:endParaRPr lang="en-US" sz="2400" b="1" kern="1200" dirty="0"/>
        </a:p>
      </dsp:txBody>
      <dsp:txXfrm>
        <a:off x="6496386" y="2687308"/>
        <a:ext cx="2636145" cy="15816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70EC4-1F2E-4100-A251-8515BF81AE42}">
      <dsp:nvSpPr>
        <dsp:cNvPr id="0" name=""/>
        <dsp:cNvSpPr/>
      </dsp:nvSpPr>
      <dsp:spPr>
        <a:xfrm>
          <a:off x="2636922" y="1265733"/>
          <a:ext cx="590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33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16566" y="1308418"/>
        <a:ext cx="31046" cy="6069"/>
      </dsp:txXfrm>
    </dsp:sp>
    <dsp:sp modelId="{1313B477-387C-4102-A4B1-F1040F040D9B}">
      <dsp:nvSpPr>
        <dsp:cNvPr id="0" name=""/>
        <dsp:cNvSpPr/>
      </dsp:nvSpPr>
      <dsp:spPr>
        <a:xfrm>
          <a:off x="0" y="519836"/>
          <a:ext cx="2638722" cy="158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err="1" smtClean="0"/>
            <a:t>Επανεισαγωγή</a:t>
          </a:r>
          <a:endParaRPr lang="en-US" sz="2200" kern="1200" dirty="0"/>
        </a:p>
      </dsp:txBody>
      <dsp:txXfrm>
        <a:off x="0" y="519836"/>
        <a:ext cx="2638722" cy="1583233"/>
      </dsp:txXfrm>
    </dsp:sp>
    <dsp:sp modelId="{B6572CE3-5FAE-4B1C-9671-E044419FB778}">
      <dsp:nvSpPr>
        <dsp:cNvPr id="0" name=""/>
        <dsp:cNvSpPr/>
      </dsp:nvSpPr>
      <dsp:spPr>
        <a:xfrm>
          <a:off x="5896580" y="1265733"/>
          <a:ext cx="5762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297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69556" y="1308418"/>
        <a:ext cx="30344" cy="6069"/>
      </dsp:txXfrm>
    </dsp:sp>
    <dsp:sp modelId="{DEA184A8-53AD-47EB-A947-AAE4AC203B4B}">
      <dsp:nvSpPr>
        <dsp:cNvPr id="0" name=""/>
        <dsp:cNvSpPr/>
      </dsp:nvSpPr>
      <dsp:spPr>
        <a:xfrm>
          <a:off x="3259657" y="519836"/>
          <a:ext cx="2638722" cy="158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Απαραίτητοι εμβολιασμοί</a:t>
          </a:r>
          <a:endParaRPr lang="en-US" sz="2200" kern="1200" dirty="0"/>
        </a:p>
      </dsp:txBody>
      <dsp:txXfrm>
        <a:off x="3259657" y="519836"/>
        <a:ext cx="2638722" cy="1583233"/>
      </dsp:txXfrm>
    </dsp:sp>
    <dsp:sp modelId="{1F530EA6-91DB-4C3A-8AEF-81E11D9E482F}">
      <dsp:nvSpPr>
        <dsp:cNvPr id="0" name=""/>
        <dsp:cNvSpPr/>
      </dsp:nvSpPr>
      <dsp:spPr>
        <a:xfrm>
          <a:off x="1326371" y="2101269"/>
          <a:ext cx="6498267" cy="553935"/>
        </a:xfrm>
        <a:custGeom>
          <a:avLst/>
          <a:gdLst/>
          <a:ahLst/>
          <a:cxnLst/>
          <a:rect l="0" t="0" r="0" b="0"/>
          <a:pathLst>
            <a:path>
              <a:moveTo>
                <a:pt x="6498267" y="0"/>
              </a:moveTo>
              <a:lnTo>
                <a:pt x="6498267" y="294067"/>
              </a:lnTo>
              <a:lnTo>
                <a:pt x="0" y="294067"/>
              </a:lnTo>
              <a:lnTo>
                <a:pt x="0" y="55393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12392" y="2375203"/>
        <a:ext cx="326225" cy="6069"/>
      </dsp:txXfrm>
    </dsp:sp>
    <dsp:sp modelId="{F7DBCCF2-E0E3-4A97-B89A-2B8392F248EC}">
      <dsp:nvSpPr>
        <dsp:cNvPr id="0" name=""/>
        <dsp:cNvSpPr/>
      </dsp:nvSpPr>
      <dsp:spPr>
        <a:xfrm>
          <a:off x="6505277" y="519836"/>
          <a:ext cx="2638722" cy="158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err="1" smtClean="0"/>
            <a:t>Σπληνεκτομή</a:t>
          </a:r>
          <a:endParaRPr lang="en-US" sz="2200" kern="1200" dirty="0"/>
        </a:p>
      </dsp:txBody>
      <dsp:txXfrm>
        <a:off x="6505277" y="519836"/>
        <a:ext cx="2638722" cy="1583233"/>
      </dsp:txXfrm>
    </dsp:sp>
    <dsp:sp modelId="{B9E0D0ED-640A-45FC-A00C-26D209F15496}">
      <dsp:nvSpPr>
        <dsp:cNvPr id="0" name=""/>
        <dsp:cNvSpPr/>
      </dsp:nvSpPr>
      <dsp:spPr>
        <a:xfrm>
          <a:off x="2643932" y="3433501"/>
          <a:ext cx="576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16912" y="3476187"/>
        <a:ext cx="30345" cy="6069"/>
      </dsp:txXfrm>
    </dsp:sp>
    <dsp:sp modelId="{2FA4A50C-256C-4355-932F-7004DB6664BA}">
      <dsp:nvSpPr>
        <dsp:cNvPr id="0" name=""/>
        <dsp:cNvSpPr/>
      </dsp:nvSpPr>
      <dsp:spPr>
        <a:xfrm>
          <a:off x="7009" y="2687605"/>
          <a:ext cx="2638722" cy="158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Σταδιακή απόσυρση </a:t>
          </a:r>
          <a:r>
            <a:rPr lang="el-GR" sz="2200" kern="1200" dirty="0" err="1" smtClean="0"/>
            <a:t>κορτιζονοθεραπείας</a:t>
          </a:r>
          <a:r>
            <a:rPr lang="el-GR" sz="2200" kern="1200" dirty="0" smtClean="0"/>
            <a:t> έως πλήρη διακοπή</a:t>
          </a:r>
          <a:endParaRPr lang="en-US" sz="2200" kern="1200" dirty="0"/>
        </a:p>
      </dsp:txBody>
      <dsp:txXfrm>
        <a:off x="7009" y="2687605"/>
        <a:ext cx="2638722" cy="1583233"/>
      </dsp:txXfrm>
    </dsp:sp>
    <dsp:sp modelId="{62F9EA15-6D4C-4723-B4B9-379DC60914E4}">
      <dsp:nvSpPr>
        <dsp:cNvPr id="0" name=""/>
        <dsp:cNvSpPr/>
      </dsp:nvSpPr>
      <dsp:spPr>
        <a:xfrm>
          <a:off x="5889561" y="3433501"/>
          <a:ext cx="576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62541" y="3476187"/>
        <a:ext cx="30345" cy="6069"/>
      </dsp:txXfrm>
    </dsp:sp>
    <dsp:sp modelId="{16DCC41C-633A-44C6-9629-7B8553E6A57E}">
      <dsp:nvSpPr>
        <dsp:cNvPr id="0" name=""/>
        <dsp:cNvSpPr/>
      </dsp:nvSpPr>
      <dsp:spPr>
        <a:xfrm>
          <a:off x="3252638" y="2687605"/>
          <a:ext cx="2638722" cy="1583233"/>
        </a:xfrm>
        <a:prstGeom prst="flowChartTerminator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5 μήνες αργότερα</a:t>
          </a:r>
          <a:endParaRPr lang="en-US" sz="2200" kern="1200" dirty="0"/>
        </a:p>
      </dsp:txBody>
      <dsp:txXfrm>
        <a:off x="3377000" y="2919446"/>
        <a:ext cx="2389998" cy="1119551"/>
      </dsp:txXfrm>
    </dsp:sp>
    <dsp:sp modelId="{49F8E36E-7A75-4EB3-A694-DC0B2A259560}">
      <dsp:nvSpPr>
        <dsp:cNvPr id="0" name=""/>
        <dsp:cNvSpPr/>
      </dsp:nvSpPr>
      <dsp:spPr>
        <a:xfrm>
          <a:off x="6498267" y="2687605"/>
          <a:ext cx="2638722" cy="158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Υποτροπή νόσου</a:t>
          </a:r>
          <a:endParaRPr lang="en-US" sz="2200" kern="1200" dirty="0"/>
        </a:p>
      </dsp:txBody>
      <dsp:txXfrm>
        <a:off x="6498267" y="2687605"/>
        <a:ext cx="2638722" cy="1583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TabbedArc+Icon">
  <dgm:title val="Τόξο με καρτέλες"/>
  <dgm:desc val="Χρησιμοποιήστε το για να εμφανίσετε ένα σύνολο σχετικών στοιχείων που σχηματίζουν τόξο πάνω από μια κοινή περιοχή. Λειτουργεί καλύτερα με μικρό κείμενο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TabbedArc+Icon">
  <dgm:title val="Τόξο με καρτέλες"/>
  <dgm:desc val="Χρησιμοποιήστε το για να εμφανίσετε ένα σύνολο σχετικών στοιχείων που σχηματίζουν τόξο πάνω από μια κοινή περιοχή. Λειτουργεί καλύτερα με μικρό κείμενο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TabbedArc+Icon">
  <dgm:title val="Τόξο με καρτέλες"/>
  <dgm:desc val="Χρησιμοποιήστε το για να εμφανίσετε ένα σύνολο σχετικών στοιχείων που σχηματίζουν τόξο πάνω από μια κοινή περιοχή. Λειτουργεί καλύτερα με μικρό κείμενο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2B79E-A4A1-4071-A5A5-77A606C3582F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84145-7CDC-4724-99A9-1D84A455A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89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4145-7CDC-4724-99A9-1D84A455ADC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5591175" y="6488113"/>
            <a:ext cx="35528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7772400" cy="1227137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5706" y="3357562"/>
            <a:ext cx="6400800" cy="642942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858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zh-CN" smtClean="0"/>
              <a:t>Στυλ υποδείγματος κειμένου</a:t>
            </a:r>
          </a:p>
          <a:p>
            <a:pPr lvl="1"/>
            <a:r>
              <a:rPr lang="el-GR" altLang="zh-CN" smtClean="0"/>
              <a:t>Δεύτερου επιπέδου</a:t>
            </a:r>
          </a:p>
          <a:p>
            <a:pPr lvl="2"/>
            <a:r>
              <a:rPr lang="el-GR" altLang="zh-CN" smtClean="0"/>
              <a:t>Τρίτου επιπέδου</a:t>
            </a:r>
          </a:p>
          <a:p>
            <a:pPr lvl="3"/>
            <a:r>
              <a:rPr lang="el-GR" altLang="zh-CN" smtClean="0"/>
              <a:t>Τέταρτου επιπέδου</a:t>
            </a:r>
          </a:p>
          <a:p>
            <a:pPr lvl="4"/>
            <a:r>
              <a:rPr lang="el-GR" altLang="zh-CN" smtClean="0"/>
              <a:t>Πέμπτου επιπέδου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5591175" y="6488113"/>
            <a:ext cx="35528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7772400" cy="1227137"/>
          </a:xfrm>
        </p:spPr>
        <p:txBody>
          <a:bodyPr>
            <a:noAutofit/>
          </a:bodyPr>
          <a:lstStyle/>
          <a:p>
            <a:r>
              <a:rPr lang="el-GR" dirty="0" smtClean="0"/>
              <a:t>Γυναίκα 38 ετών με αναιμία και θρομβοπ</a:t>
            </a:r>
            <a:r>
              <a:rPr lang="el-GR" dirty="0"/>
              <a:t>ε</a:t>
            </a:r>
            <a:r>
              <a:rPr lang="el-GR" dirty="0" smtClean="0"/>
              <a:t>νία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6400800" cy="64294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Χρήστος Ρίζος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66620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Νοσοκομείο 1 - Αντιμετώπιση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2143125"/>
          </a:xfrm>
        </p:spPr>
        <p:txBody>
          <a:bodyPr/>
          <a:lstStyle/>
          <a:p>
            <a:r>
              <a:rPr lang="el-GR" dirty="0" err="1" smtClean="0"/>
              <a:t>Μεθυλπρεδνιζολόνη</a:t>
            </a:r>
            <a:r>
              <a:rPr lang="el-GR" dirty="0" smtClean="0"/>
              <a:t> 150</a:t>
            </a:r>
            <a:r>
              <a:rPr lang="en-US" dirty="0" smtClean="0"/>
              <a:t>mg 1x2 </a:t>
            </a:r>
            <a:r>
              <a:rPr lang="el-GR" dirty="0" smtClean="0"/>
              <a:t>για 2 ημέρες</a:t>
            </a:r>
          </a:p>
          <a:p>
            <a:r>
              <a:rPr lang="el-GR" dirty="0" err="1" smtClean="0"/>
              <a:t>Πρεδνιζόνη</a:t>
            </a:r>
            <a:r>
              <a:rPr lang="el-GR" dirty="0" smtClean="0"/>
              <a:t> 70 </a:t>
            </a:r>
            <a:r>
              <a:rPr lang="en-US" dirty="0" smtClean="0"/>
              <a:t>mg 1x2</a:t>
            </a:r>
            <a:endParaRPr lang="el-GR" dirty="0" smtClean="0"/>
          </a:p>
          <a:p>
            <a:r>
              <a:rPr lang="el-GR" dirty="0" err="1" smtClean="0"/>
              <a:t>Ονδανσετρόνη</a:t>
            </a:r>
            <a:r>
              <a:rPr lang="el-GR" dirty="0" smtClean="0"/>
              <a:t> </a:t>
            </a:r>
          </a:p>
          <a:p>
            <a:r>
              <a:rPr lang="el-GR" dirty="0" smtClean="0"/>
              <a:t>Φυλ</a:t>
            </a:r>
            <a:r>
              <a:rPr lang="el-GR" dirty="0"/>
              <a:t>λ</a:t>
            </a:r>
            <a:r>
              <a:rPr lang="el-GR" dirty="0" smtClean="0"/>
              <a:t>ικό οξύ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549" y="3429000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Κατά τη νοσηλείας της: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/>
              <a:t>Υπόταση </a:t>
            </a:r>
            <a:r>
              <a:rPr lang="el-GR" sz="2800" dirty="0" smtClean="0">
                <a:sym typeface="Wingdings" panose="05000000000000000000" pitchFamily="2" charset="2"/>
              </a:rPr>
              <a:t> Διόρθωση με χορήγηση ορών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ym typeface="Wingdings" panose="05000000000000000000" pitchFamily="2" charset="2"/>
              </a:rPr>
              <a:t>Περαιτέρω πτώση του </a:t>
            </a:r>
            <a:r>
              <a:rPr lang="en-US" sz="2800" dirty="0" smtClean="0">
                <a:sym typeface="Wingdings" panose="05000000000000000000" pitchFamily="2" charset="2"/>
              </a:rPr>
              <a:t>Ht (=16.8%)  </a:t>
            </a:r>
            <a:r>
              <a:rPr lang="el-GR" sz="2800" dirty="0" smtClean="0">
                <a:sym typeface="Wingdings" panose="05000000000000000000" pitchFamily="2" charset="2"/>
              </a:rPr>
              <a:t>μετάγγιση και χορήγηση </a:t>
            </a:r>
            <a:r>
              <a:rPr lang="el-GR" sz="2800" dirty="0" err="1" smtClean="0">
                <a:sym typeface="Wingdings" panose="05000000000000000000" pitchFamily="2" charset="2"/>
              </a:rPr>
              <a:t>παντοπραζόλης</a:t>
            </a:r>
            <a:endParaRPr lang="el-GR" sz="28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dirty="0" smtClean="0">
                <a:sym typeface="Wingdings" panose="05000000000000000000" pitchFamily="2" charset="2"/>
              </a:rPr>
              <a:t>Λόγω δυσκολίας στην ανεύρεση συμβατών ΦΣΕ διακομιδή σε άλλο νοσοκομείο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690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Νοσοκομείο 2</a:t>
            </a:r>
            <a:endParaRPr lang="en-US" sz="40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3996063353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8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9662C2-49BC-4046-81AA-E6ADCFC5A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59662C2-49BC-4046-81AA-E6ADCFC5A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4115B8-22D7-460D-AC0C-A2622C246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84115B8-22D7-460D-AC0C-A2622C246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0AB8C-62BD-4321-A373-EA7CD6B0C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460AB8C-62BD-4321-A373-EA7CD6B0C6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A4431-65C5-4AC6-BD14-B6AB3A150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02A4431-65C5-4AC6-BD14-B6AB3A150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E5F86-55DE-46AA-9D12-90F384269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48E5F86-55DE-46AA-9D12-90F384269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97EC2B-8534-49D8-8335-0DA0A008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297EC2B-8534-49D8-8335-0DA0A008E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282B79-DE87-42C3-A02C-20F079DFC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BF282B79-DE87-42C3-A02C-20F079DFC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1FB7AA-C41E-40F8-BB55-078315FF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A51FB7AA-C41E-40F8-BB55-078315FFE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D59A2-79F6-488C-89C4-5BDFCE13A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68D59A2-79F6-488C-89C4-5BDFCE13A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4AA12F-FA0E-4635-94D0-D575BD2CD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34AA12F-FA0E-4635-94D0-D575BD2CD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Επίσκεψη σε νοσοκομείο </a:t>
            </a:r>
            <a:r>
              <a:rPr lang="en-US" sz="4000" dirty="0" smtClean="0"/>
              <a:t>2</a:t>
            </a:r>
            <a:endParaRPr lang="en-US" sz="4000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6808" y="897607"/>
            <a:ext cx="9137191" cy="5960393"/>
            <a:chOff x="6809" y="897607"/>
            <a:chExt cx="4150346" cy="596039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9" y="897607"/>
              <a:ext cx="3333750" cy="5960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328480" y="897608"/>
              <a:ext cx="828675" cy="5960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Έλλειψη 5"/>
          <p:cNvSpPr/>
          <p:nvPr/>
        </p:nvSpPr>
        <p:spPr>
          <a:xfrm>
            <a:off x="7871774" y="1049728"/>
            <a:ext cx="876690" cy="50706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Έλλειψη 6"/>
          <p:cNvSpPr/>
          <p:nvPr/>
        </p:nvSpPr>
        <p:spPr>
          <a:xfrm>
            <a:off x="7668344" y="2852936"/>
            <a:ext cx="1224136" cy="358131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Έλλειψη 7"/>
          <p:cNvSpPr/>
          <p:nvPr/>
        </p:nvSpPr>
        <p:spPr>
          <a:xfrm>
            <a:off x="7704348" y="4941168"/>
            <a:ext cx="1224136" cy="46478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Νοσοκομείο 2 - Αντιμετώπιση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79429"/>
          </a:xfrm>
        </p:spPr>
        <p:txBody>
          <a:bodyPr/>
          <a:lstStyle/>
          <a:p>
            <a:r>
              <a:rPr lang="el-GR" dirty="0" smtClean="0"/>
              <a:t>Προσπάθεια χορήγησης ΦΣΕ (</a:t>
            </a:r>
            <a:r>
              <a:rPr lang="en-US" dirty="0" smtClean="0"/>
              <a:t>x2)</a:t>
            </a:r>
            <a:r>
              <a:rPr lang="el-GR" dirty="0" smtClean="0"/>
              <a:t>: αποτυχημένη λόγω αντίδρασης.</a:t>
            </a:r>
          </a:p>
          <a:p>
            <a:r>
              <a:rPr lang="el-GR" dirty="0" smtClean="0"/>
              <a:t>Κ/ες βλάβης: </a:t>
            </a:r>
            <a:r>
              <a:rPr lang="en-US" dirty="0" smtClean="0"/>
              <a:t>HSV-2</a:t>
            </a:r>
          </a:p>
          <a:p>
            <a:r>
              <a:rPr lang="en-US" dirty="0" smtClean="0"/>
              <a:t>K/</a:t>
            </a:r>
            <a:r>
              <a:rPr lang="el-GR" dirty="0" smtClean="0"/>
              <a:t>ες ούρων: μεικτή χλωρίδα</a:t>
            </a:r>
          </a:p>
          <a:p>
            <a:r>
              <a:rPr lang="el-GR" dirty="0" smtClean="0"/>
              <a:t>Κ/ες αίματος: -</a:t>
            </a:r>
          </a:p>
          <a:p>
            <a:endParaRPr lang="el-GR" dirty="0" smtClean="0"/>
          </a:p>
          <a:p>
            <a:r>
              <a:rPr lang="el-GR" dirty="0" smtClean="0"/>
              <a:t>Συνέχιση</a:t>
            </a:r>
          </a:p>
          <a:p>
            <a:pPr lvl="1"/>
            <a:r>
              <a:rPr lang="el-GR" sz="2800" dirty="0" err="1" smtClean="0"/>
              <a:t>Πρεδνιζόνη</a:t>
            </a:r>
            <a:r>
              <a:rPr lang="el-GR" sz="2800" dirty="0" smtClean="0"/>
              <a:t> 70 </a:t>
            </a:r>
            <a:r>
              <a:rPr lang="en-US" sz="2800" dirty="0" smtClean="0"/>
              <a:t>mg 1x2</a:t>
            </a:r>
            <a:endParaRPr lang="el-GR" sz="2800" dirty="0" smtClean="0"/>
          </a:p>
          <a:p>
            <a:pPr lvl="1"/>
            <a:r>
              <a:rPr lang="el-GR" sz="2800" dirty="0" err="1" smtClean="0"/>
              <a:t>Βουπροπιόνη</a:t>
            </a:r>
            <a:r>
              <a:rPr lang="el-GR" sz="2800" dirty="0" smtClean="0"/>
              <a:t> </a:t>
            </a:r>
          </a:p>
          <a:p>
            <a:pPr lvl="1"/>
            <a:r>
              <a:rPr lang="el-GR" sz="2800" dirty="0" smtClean="0"/>
              <a:t>Φυ</a:t>
            </a:r>
            <a:r>
              <a:rPr lang="el-GR" sz="2800" dirty="0"/>
              <a:t>λ</a:t>
            </a:r>
            <a:r>
              <a:rPr lang="el-GR" sz="2800" dirty="0" smtClean="0"/>
              <a:t>λικό </a:t>
            </a:r>
            <a:r>
              <a:rPr lang="el-GR" sz="2800" dirty="0" smtClean="0"/>
              <a:t>οξύ</a:t>
            </a:r>
          </a:p>
        </p:txBody>
      </p:sp>
    </p:spTree>
    <p:extLst>
      <p:ext uri="{BB962C8B-B14F-4D97-AF65-F5344CB8AC3E}">
        <p14:creationId xmlns:p14="http://schemas.microsoft.com/office/powerpoint/2010/main" val="168483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Δ/Δ Ιστορικό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3443040"/>
          </a:xfrm>
        </p:spPr>
        <p:txBody>
          <a:bodyPr/>
          <a:lstStyle/>
          <a:p>
            <a:r>
              <a:rPr lang="el-GR" sz="3600" dirty="0" smtClean="0"/>
              <a:t>Επίσταξη στην παιδική ηλικία.</a:t>
            </a:r>
          </a:p>
          <a:p>
            <a:r>
              <a:rPr lang="el-GR" sz="3600" dirty="0" smtClean="0"/>
              <a:t>Επίσταξη στην εγκυμοσύνη.</a:t>
            </a:r>
          </a:p>
          <a:p>
            <a:r>
              <a:rPr lang="el-GR" sz="3600" dirty="0" smtClean="0"/>
              <a:t>Μητρορραγία μετά από </a:t>
            </a:r>
            <a:r>
              <a:rPr lang="el-GR" sz="3600" dirty="0" err="1" smtClean="0"/>
              <a:t>ανεπίπλεκτη</a:t>
            </a:r>
            <a:r>
              <a:rPr lang="el-GR" sz="3600" dirty="0" smtClean="0"/>
              <a:t> καισαρική τομή που χρειάστηκε υστερεκτομή.</a:t>
            </a:r>
          </a:p>
          <a:p>
            <a:r>
              <a:rPr lang="el-GR" sz="3600" dirty="0" smtClean="0"/>
              <a:t>Από 3ετίας ζάλη, δύσπνοιας, κόπωσης και απώλειας βάρους</a:t>
            </a:r>
            <a:r>
              <a:rPr lang="en-US" sz="3600" dirty="0" smtClean="0"/>
              <a:t>.</a:t>
            </a:r>
          </a:p>
          <a:p>
            <a:r>
              <a:rPr lang="el-GR" sz="3600" dirty="0" smtClean="0"/>
              <a:t>Σκουρόχρωμα ούρα και μώλωπες.</a:t>
            </a:r>
          </a:p>
          <a:p>
            <a:pPr marL="0" indent="0">
              <a:buNone/>
            </a:pPr>
            <a:endParaRPr lang="el-GR" sz="3600" dirty="0" smtClean="0"/>
          </a:p>
        </p:txBody>
      </p:sp>
    </p:spTree>
    <p:extLst>
      <p:ext uri="{BB962C8B-B14F-4D97-AF65-F5344CB8AC3E}">
        <p14:creationId xmlns:p14="http://schemas.microsoft.com/office/powerpoint/2010/main" val="102408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Δ/Δ Εργαστηριακός Έλεγχος</a:t>
            </a:r>
            <a:endParaRPr lang="en-US" sz="40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79610"/>
              </p:ext>
            </p:extLst>
          </p:nvPr>
        </p:nvGraphicFramePr>
        <p:xfrm>
          <a:off x="0" y="1268760"/>
          <a:ext cx="9144000" cy="295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0549" y="5445224"/>
            <a:ext cx="7849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C00000"/>
                </a:solidFill>
              </a:rPr>
              <a:t>Αιμολυτική αναιμία</a:t>
            </a:r>
            <a:r>
              <a:rPr lang="en-US" sz="4000" b="1" dirty="0" smtClean="0">
                <a:solidFill>
                  <a:srgbClr val="C00000"/>
                </a:solidFill>
              </a:rPr>
              <a:t> + </a:t>
            </a:r>
            <a:r>
              <a:rPr lang="el-GR" sz="4000" b="1" dirty="0" smtClean="0">
                <a:solidFill>
                  <a:srgbClr val="C00000"/>
                </a:solidFill>
              </a:rPr>
              <a:t>Θρομβοπενία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Βέλος προς τα κάτω 5"/>
          <p:cNvSpPr/>
          <p:nvPr/>
        </p:nvSpPr>
        <p:spPr>
          <a:xfrm>
            <a:off x="4133120" y="3645024"/>
            <a:ext cx="942935" cy="144016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7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5550CF-B34F-470B-AF2B-35A6DEE2E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15550CF-B34F-470B-AF2B-35A6DEE2E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EC43F-B6AC-495E-A51C-FB4A2D504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8CEC43F-B6AC-495E-A51C-FB4A2D504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2C18B-7C33-4F6E-BEF2-376764A06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7E2C18B-7C33-4F6E-BEF2-376764A06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23219B-2967-464B-9D11-C8902A916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823219B-2967-464B-9D11-C8902A916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Αιμολυτική αναιμία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70" y="908720"/>
            <a:ext cx="9167069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7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Αιμολυτική αναιμία</a:t>
            </a:r>
            <a:endParaRPr lang="en-US" sz="40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505415"/>
              </p:ext>
            </p:extLst>
          </p:nvPr>
        </p:nvGraphicFramePr>
        <p:xfrm>
          <a:off x="683568" y="1268760"/>
          <a:ext cx="7715200" cy="295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0247" y="5589240"/>
            <a:ext cx="70098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err="1" smtClean="0">
                <a:solidFill>
                  <a:srgbClr val="C00000"/>
                </a:solidFill>
              </a:rPr>
              <a:t>Αυτοάνοση</a:t>
            </a:r>
            <a:r>
              <a:rPr lang="el-GR" sz="4000" b="1" dirty="0" smtClean="0">
                <a:solidFill>
                  <a:srgbClr val="C00000"/>
                </a:solidFill>
              </a:rPr>
              <a:t> Αιμολυτική αναιμία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Βέλος προς τα κάτω 5"/>
          <p:cNvSpPr/>
          <p:nvPr/>
        </p:nvSpPr>
        <p:spPr>
          <a:xfrm>
            <a:off x="3985689" y="4977172"/>
            <a:ext cx="798919" cy="61206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96292" y="4005064"/>
            <a:ext cx="4977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+ Θετική άμεση και έμμεση </a:t>
            </a:r>
            <a:r>
              <a:rPr lang="en-US" sz="2800" b="1" dirty="0" smtClean="0"/>
              <a:t>Coombs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6070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err="1" smtClean="0"/>
              <a:t>Αυτοάνοση</a:t>
            </a:r>
            <a:r>
              <a:rPr lang="el-GR" sz="4000" dirty="0" smtClean="0"/>
              <a:t> αιμολυτική αναιμία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844577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Ιδιοπαθής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Νόσοι συνδετικού ιστού (ΣΕΛ)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Ιογενείς λοιμώξεις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Φάρμακα (</a:t>
            </a:r>
            <a:r>
              <a:rPr lang="el-GR" sz="3600" dirty="0" err="1" smtClean="0"/>
              <a:t>κεφαλοσπορίνες</a:t>
            </a:r>
            <a:r>
              <a:rPr lang="el-GR" sz="3600" dirty="0" smtClean="0"/>
              <a:t>/</a:t>
            </a:r>
            <a:r>
              <a:rPr lang="el-GR" sz="3600" dirty="0" err="1" smtClean="0"/>
              <a:t>πιπερακιλίνη</a:t>
            </a:r>
            <a:r>
              <a:rPr lang="el-GR" sz="36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err="1" smtClean="0"/>
              <a:t>Νεοπλασματική</a:t>
            </a:r>
            <a:r>
              <a:rPr lang="el-GR" sz="3600" dirty="0" smtClean="0"/>
              <a:t> νόσος (ΧΛΛ)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err="1" smtClean="0"/>
              <a:t>Ανοσοανεπάρκεια</a:t>
            </a:r>
            <a:endParaRPr lang="el-G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Μεταγγίσεις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Μεταμόσχευση</a:t>
            </a:r>
          </a:p>
        </p:txBody>
      </p:sp>
    </p:spTree>
    <p:extLst>
      <p:ext uri="{BB962C8B-B14F-4D97-AF65-F5344CB8AC3E}">
        <p14:creationId xmlns:p14="http://schemas.microsoft.com/office/powerpoint/2010/main" val="417642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Συστηματικός </a:t>
            </a:r>
            <a:r>
              <a:rPr lang="el-GR" sz="4000" dirty="0" err="1"/>
              <a:t>ερυθηματώδης</a:t>
            </a:r>
            <a:r>
              <a:rPr lang="el-GR" sz="4000" dirty="0"/>
              <a:t> λύκος</a:t>
            </a:r>
            <a:endParaRPr lang="en-US" sz="4000" dirty="0"/>
          </a:p>
        </p:txBody>
      </p:sp>
      <p:sp>
        <p:nvSpPr>
          <p:cNvPr id="4" name="Ορθογώνιο 3"/>
          <p:cNvSpPr/>
          <p:nvPr/>
        </p:nvSpPr>
        <p:spPr>
          <a:xfrm>
            <a:off x="467544" y="980728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/>
              <a:t>Malar rash </a:t>
            </a:r>
            <a:r>
              <a:rPr lang="en-US" dirty="0"/>
              <a:t>– a rash over the cheeks and nose, often in the shape of a butterfly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Discoid rash </a:t>
            </a:r>
            <a:r>
              <a:rPr lang="en-US" dirty="0"/>
              <a:t>– a rash that appears as red, raised, disk-shaped patches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Photosensitivity</a:t>
            </a:r>
            <a:r>
              <a:rPr lang="en-US" dirty="0"/>
              <a:t> – a reaction to sun or light that causes a skin rash to appear or get worse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Oral ulcers </a:t>
            </a:r>
            <a:r>
              <a:rPr lang="en-US" dirty="0"/>
              <a:t>– sores appearing in the mouth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Arthritis</a:t>
            </a:r>
            <a:r>
              <a:rPr lang="en-US" dirty="0"/>
              <a:t> – joint pain and swelling of two or more joints in which the bones around the joints do not become destroyed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Serositis</a:t>
            </a:r>
            <a:r>
              <a:rPr lang="en-US" dirty="0"/>
              <a:t> – inflammation of the lining around the lungs (</a:t>
            </a:r>
            <a:r>
              <a:rPr lang="en-US" dirty="0" err="1"/>
              <a:t>pleuritis</a:t>
            </a:r>
            <a:r>
              <a:rPr lang="en-US" dirty="0"/>
              <a:t>) or inflammation of the lining around the heart that causes chest pain which is worse with deep breathing (pericarditis)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Kidney</a:t>
            </a:r>
            <a:r>
              <a:rPr lang="en-US" dirty="0"/>
              <a:t> </a:t>
            </a:r>
            <a:r>
              <a:rPr lang="en-US" b="1" dirty="0"/>
              <a:t>disorder</a:t>
            </a:r>
            <a:r>
              <a:rPr lang="en-US" dirty="0"/>
              <a:t> – persistent protein or cellular casts in the urine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Neurological</a:t>
            </a:r>
            <a:r>
              <a:rPr lang="en-US" dirty="0"/>
              <a:t> </a:t>
            </a:r>
            <a:r>
              <a:rPr lang="en-US" b="1" dirty="0"/>
              <a:t>disorder</a:t>
            </a:r>
            <a:r>
              <a:rPr lang="en-US" dirty="0"/>
              <a:t> – seizures or psychosis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Blood</a:t>
            </a:r>
            <a:r>
              <a:rPr lang="en-US" dirty="0"/>
              <a:t> </a:t>
            </a:r>
            <a:r>
              <a:rPr lang="en-US" b="1" dirty="0"/>
              <a:t>disorder</a:t>
            </a:r>
            <a:r>
              <a:rPr lang="en-US" dirty="0"/>
              <a:t> – anemia (low red blood cell count), leukopenia (low white blood cell count), </a:t>
            </a:r>
            <a:r>
              <a:rPr lang="en-US" dirty="0" err="1"/>
              <a:t>lymphopenia</a:t>
            </a:r>
            <a:r>
              <a:rPr lang="en-US" dirty="0"/>
              <a:t> (low level of specific white blood cells), or thrombocytopenia (low platelet count)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Immunologic</a:t>
            </a:r>
            <a:r>
              <a:rPr lang="en-US" dirty="0"/>
              <a:t> </a:t>
            </a:r>
            <a:r>
              <a:rPr lang="en-US" b="1" dirty="0"/>
              <a:t>disorder</a:t>
            </a:r>
            <a:r>
              <a:rPr lang="en-US" dirty="0"/>
              <a:t> –anti-DNA or anti-Sm or positive </a:t>
            </a:r>
            <a:r>
              <a:rPr lang="en-US" dirty="0" err="1"/>
              <a:t>antiphospholipid</a:t>
            </a:r>
            <a:r>
              <a:rPr lang="en-US" dirty="0"/>
              <a:t> antibodies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Abnormal</a:t>
            </a:r>
            <a:r>
              <a:rPr lang="en-US" dirty="0"/>
              <a:t> </a:t>
            </a:r>
            <a:r>
              <a:rPr lang="en-US" b="1" dirty="0"/>
              <a:t>antinuclear</a:t>
            </a:r>
            <a:r>
              <a:rPr lang="en-US" dirty="0"/>
              <a:t> </a:t>
            </a:r>
            <a:r>
              <a:rPr lang="en-US" b="1" dirty="0"/>
              <a:t>antibody</a:t>
            </a:r>
            <a:r>
              <a:rPr lang="en-US" dirty="0"/>
              <a:t> (ANA)</a:t>
            </a:r>
          </a:p>
        </p:txBody>
      </p:sp>
      <p:sp>
        <p:nvSpPr>
          <p:cNvPr id="5" name="Έλλειψη 4"/>
          <p:cNvSpPr/>
          <p:nvPr/>
        </p:nvSpPr>
        <p:spPr>
          <a:xfrm>
            <a:off x="467544" y="4293096"/>
            <a:ext cx="396044" cy="3600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Έλλειψη 6"/>
          <p:cNvSpPr/>
          <p:nvPr/>
        </p:nvSpPr>
        <p:spPr>
          <a:xfrm>
            <a:off x="467544" y="5085184"/>
            <a:ext cx="396044" cy="3600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Έλλειψη 7"/>
          <p:cNvSpPr/>
          <p:nvPr/>
        </p:nvSpPr>
        <p:spPr>
          <a:xfrm>
            <a:off x="467544" y="5602970"/>
            <a:ext cx="396044" cy="3600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Δεξιό άγκιστρο 2"/>
          <p:cNvSpPr/>
          <p:nvPr/>
        </p:nvSpPr>
        <p:spPr>
          <a:xfrm rot="5400000">
            <a:off x="4211960" y="1918581"/>
            <a:ext cx="648072" cy="8280922"/>
          </a:xfrm>
          <a:prstGeom prst="rightBrace">
            <a:avLst/>
          </a:prstGeom>
          <a:noFill/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09516" y="6495698"/>
            <a:ext cx="2852960" cy="369332"/>
          </a:xfrm>
          <a:prstGeom prst="rect">
            <a:avLst/>
          </a:prstGeom>
          <a:solidFill>
            <a:srgbClr val="FFC000">
              <a:alpha val="70000"/>
            </a:srgbClr>
          </a:solidFill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Μη πιθανή η διάγνωση ΣΕΛ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Παρούσα νόσος Ι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35292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Γυναίκα 38 ετών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Από 3μήνου: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Αδυναμία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Καταβολή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Ζάλη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Παροδικά </a:t>
            </a:r>
            <a:r>
              <a:rPr lang="el-GR" sz="3600" dirty="0"/>
              <a:t>επεισόδια με θολή όραση ή </a:t>
            </a:r>
            <a:r>
              <a:rPr lang="el-GR" sz="3600" dirty="0" smtClean="0"/>
              <a:t>διπλωπία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3600" dirty="0" smtClean="0"/>
              <a:t>Παροδικές </a:t>
            </a:r>
            <a:r>
              <a:rPr lang="el-GR" sz="3600" dirty="0"/>
              <a:t>φλυκταινώδεις βλάβες μηρών με αυτόματη υποχώρηση σε 2-3 ημέρες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3600" dirty="0" smtClean="0"/>
          </a:p>
          <a:p>
            <a:pPr lvl="1"/>
            <a:endParaRPr lang="el-GR" sz="3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l-GR" sz="36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5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544653"/>
              </p:ext>
            </p:extLst>
          </p:nvPr>
        </p:nvGraphicFramePr>
        <p:xfrm>
          <a:off x="683568" y="1268760"/>
          <a:ext cx="7715200" cy="2952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Ομάδα 1"/>
          <p:cNvGrpSpPr/>
          <p:nvPr/>
        </p:nvGrpSpPr>
        <p:grpSpPr>
          <a:xfrm>
            <a:off x="2743403" y="3645024"/>
            <a:ext cx="3650358" cy="2508086"/>
            <a:chOff x="2743403" y="3645024"/>
            <a:chExt cx="3650358" cy="2508086"/>
          </a:xfrm>
        </p:grpSpPr>
        <p:sp>
          <p:nvSpPr>
            <p:cNvPr id="5" name="TextBox 4"/>
            <p:cNvSpPr txBox="1"/>
            <p:nvPr/>
          </p:nvSpPr>
          <p:spPr>
            <a:xfrm>
              <a:off x="2743403" y="5445224"/>
              <a:ext cx="36503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4000" b="1" dirty="0" smtClean="0">
                  <a:solidFill>
                    <a:srgbClr val="C00000"/>
                  </a:solidFill>
                </a:rPr>
                <a:t>Σύνδρομο </a:t>
              </a:r>
              <a:r>
                <a:rPr lang="en-US" sz="4000" b="1" dirty="0" smtClean="0">
                  <a:solidFill>
                    <a:srgbClr val="C00000"/>
                  </a:solidFill>
                </a:rPr>
                <a:t>Evans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Βέλος προς τα κάτω 5"/>
            <p:cNvSpPr/>
            <p:nvPr/>
          </p:nvSpPr>
          <p:spPr>
            <a:xfrm>
              <a:off x="4133119" y="3645024"/>
              <a:ext cx="870927" cy="1512168"/>
            </a:xfrm>
            <a:prstGeom prst="down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4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Σύνδρομο </a:t>
            </a:r>
            <a:r>
              <a:rPr lang="en-US" sz="4000" dirty="0" smtClean="0"/>
              <a:t>Evans</a:t>
            </a:r>
            <a:endParaRPr lang="en-US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124325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322" y="980728"/>
            <a:ext cx="40767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66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Σύνδρομο </a:t>
            </a:r>
            <a:r>
              <a:rPr lang="en-US" sz="4000" dirty="0" smtClean="0"/>
              <a:t>Evans - </a:t>
            </a:r>
            <a:r>
              <a:rPr lang="el-GR" sz="4000" dirty="0" smtClean="0"/>
              <a:t>Αντιμετώπιση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544616"/>
          </a:xfrm>
        </p:spPr>
        <p:txBody>
          <a:bodyPr/>
          <a:lstStyle/>
          <a:p>
            <a:r>
              <a:rPr lang="el-GR" dirty="0" smtClean="0"/>
              <a:t>Μετάγγιση επί ενδείξεων</a:t>
            </a:r>
          </a:p>
          <a:p>
            <a:r>
              <a:rPr lang="el-GR" dirty="0" err="1" smtClean="0"/>
              <a:t>Γλυκοκορτικοειδή</a:t>
            </a:r>
            <a:endParaRPr lang="el-GR" dirty="0" smtClean="0"/>
          </a:p>
          <a:p>
            <a:pPr lvl="1"/>
            <a:r>
              <a:rPr lang="el-GR" dirty="0" smtClean="0"/>
              <a:t>Δεν υπάρχουν τυχαιοποιημένες κλινικές μελέτες για την αποτελεσματικότητα τους</a:t>
            </a:r>
          </a:p>
          <a:p>
            <a:pPr lvl="1"/>
            <a:r>
              <a:rPr lang="el-GR" dirty="0" smtClean="0"/>
              <a:t>Αποτελούν την συνήθη θεραπεία</a:t>
            </a:r>
          </a:p>
          <a:p>
            <a:pPr lvl="1"/>
            <a:r>
              <a:rPr lang="en-US" dirty="0" smtClean="0"/>
              <a:t>Prednisone </a:t>
            </a:r>
            <a:r>
              <a:rPr lang="el-GR" dirty="0" smtClean="0"/>
              <a:t>1-2 </a:t>
            </a:r>
            <a:r>
              <a:rPr lang="en-US" dirty="0" smtClean="0"/>
              <a:t>mg/kg </a:t>
            </a:r>
            <a:r>
              <a:rPr lang="el-GR" dirty="0" smtClean="0"/>
              <a:t>έως </a:t>
            </a:r>
            <a:r>
              <a:rPr lang="en-US" dirty="0" smtClean="0"/>
              <a:t>Ht &gt; 30%</a:t>
            </a:r>
            <a:r>
              <a:rPr lang="el-GR" dirty="0" smtClean="0"/>
              <a:t> ή </a:t>
            </a:r>
            <a:r>
              <a:rPr lang="en-US" dirty="0" smtClean="0"/>
              <a:t>Hb &gt; 10gr/dl</a:t>
            </a:r>
          </a:p>
          <a:p>
            <a:pPr lvl="1"/>
            <a:r>
              <a:rPr lang="el-GR" dirty="0" smtClean="0"/>
              <a:t>Στη συνέχεια σταδιακή απόσυρση με ρυθμό 10</a:t>
            </a:r>
            <a:r>
              <a:rPr lang="en-US" dirty="0" smtClean="0"/>
              <a:t>mg/</a:t>
            </a:r>
            <a:r>
              <a:rPr lang="el-GR" dirty="0" err="1" smtClean="0"/>
              <a:t>εβδ</a:t>
            </a:r>
            <a:r>
              <a:rPr lang="el-GR" dirty="0" smtClean="0"/>
              <a:t>. εφόσον ο </a:t>
            </a:r>
            <a:r>
              <a:rPr lang="en-US" dirty="0" smtClean="0"/>
              <a:t>Ht</a:t>
            </a:r>
            <a:r>
              <a:rPr lang="el-GR" dirty="0" smtClean="0"/>
              <a:t> και η </a:t>
            </a:r>
            <a:r>
              <a:rPr lang="en-US" dirty="0" smtClean="0"/>
              <a:t>Hb</a:t>
            </a:r>
            <a:r>
              <a:rPr lang="el-GR" dirty="0" smtClean="0"/>
              <a:t> παραμένουν σταθερά μέχρι δόση 20</a:t>
            </a:r>
            <a:r>
              <a:rPr lang="en-US" dirty="0" smtClean="0"/>
              <a:t>mg</a:t>
            </a:r>
            <a:r>
              <a:rPr lang="el-GR" dirty="0" smtClean="0"/>
              <a:t>/ημέρα.</a:t>
            </a:r>
          </a:p>
          <a:p>
            <a:pPr lvl="1"/>
            <a:r>
              <a:rPr lang="el-GR" dirty="0" smtClean="0"/>
              <a:t>Στη συνέχεια αργή απόσυρση σε διάρκεια μηνών  μέχρι πλήρη διακοπή της.</a:t>
            </a:r>
          </a:p>
          <a:p>
            <a:pPr lvl="1"/>
            <a:r>
              <a:rPr lang="el-GR" dirty="0" smtClean="0"/>
              <a:t>Εάν </a:t>
            </a:r>
            <a:r>
              <a:rPr lang="en-US" dirty="0" smtClean="0"/>
              <a:t>Ht</a:t>
            </a:r>
            <a:r>
              <a:rPr lang="el-GR" dirty="0" smtClean="0"/>
              <a:t>&lt;</a:t>
            </a:r>
            <a:r>
              <a:rPr lang="en-US" dirty="0" smtClean="0"/>
              <a:t> </a:t>
            </a:r>
            <a:r>
              <a:rPr lang="el-GR" dirty="0" smtClean="0"/>
              <a:t>30% 1 μήνα μετά την έναρξη </a:t>
            </a:r>
            <a:r>
              <a:rPr lang="el-GR" dirty="0" err="1" smtClean="0"/>
              <a:t>κορτιζονοθεραπείας</a:t>
            </a:r>
            <a:r>
              <a:rPr lang="el-GR" dirty="0" smtClean="0"/>
              <a:t> έναρξη 2</a:t>
            </a:r>
            <a:r>
              <a:rPr lang="el-GR" baseline="30000" dirty="0" smtClean="0"/>
              <a:t>ης</a:t>
            </a:r>
            <a:r>
              <a:rPr lang="el-GR" dirty="0" smtClean="0"/>
              <a:t> γραμμής θεραπείας.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Σύνδρομο </a:t>
            </a:r>
            <a:r>
              <a:rPr lang="en-US" sz="4000" dirty="0"/>
              <a:t>Evans - </a:t>
            </a:r>
            <a:r>
              <a:rPr lang="el-GR" sz="4000" dirty="0"/>
              <a:t>Αντιμετώπιση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8225"/>
            <a:ext cx="91440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15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Σύνδρομο </a:t>
            </a:r>
            <a:r>
              <a:rPr lang="en-US" sz="4000" dirty="0"/>
              <a:t>Evans - </a:t>
            </a:r>
            <a:r>
              <a:rPr lang="el-GR" sz="4000" dirty="0"/>
              <a:t>Αντιμετώπιση</a:t>
            </a:r>
            <a:endParaRPr lang="en-US" sz="40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734978963"/>
              </p:ext>
            </p:extLst>
          </p:nvPr>
        </p:nvGraphicFramePr>
        <p:xfrm>
          <a:off x="0" y="1397000"/>
          <a:ext cx="91440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54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C5671-2E3C-4585-8CB1-A987A0BAF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DAEC5671-2E3C-4585-8CB1-A987A0BAF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F962C2-5B67-4786-BDDA-95F94B210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3F962C2-5B67-4786-BDDA-95F94B210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B9A2E-6D03-4F86-B0B1-AAEEC0B7C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703B9A2E-6D03-4F86-B0B1-AAEEC0B7C4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err="1" smtClean="0"/>
              <a:t>Επανεισαγωγή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39469"/>
          </a:xfrm>
        </p:spPr>
        <p:txBody>
          <a:bodyPr/>
          <a:lstStyle/>
          <a:p>
            <a:r>
              <a:rPr lang="el-GR" dirty="0" smtClean="0"/>
              <a:t>Αρθραλγίες-Μυαλγίες</a:t>
            </a:r>
          </a:p>
          <a:p>
            <a:r>
              <a:rPr lang="el-GR" dirty="0" err="1" smtClean="0"/>
              <a:t>Δεκατική</a:t>
            </a:r>
            <a:r>
              <a:rPr lang="el-GR" dirty="0" smtClean="0"/>
              <a:t> πυρετική κίνηση</a:t>
            </a:r>
          </a:p>
          <a:p>
            <a:r>
              <a:rPr lang="en-US" dirty="0" smtClean="0"/>
              <a:t>↑ </a:t>
            </a:r>
            <a:r>
              <a:rPr lang="en-US" dirty="0" err="1" smtClean="0"/>
              <a:t>anticardiolipin</a:t>
            </a:r>
            <a:r>
              <a:rPr lang="en-US" dirty="0" smtClean="0"/>
              <a:t> antibodies</a:t>
            </a:r>
          </a:p>
          <a:p>
            <a:r>
              <a:rPr lang="en-US" dirty="0" smtClean="0"/>
              <a:t>↓ C3, C4</a:t>
            </a:r>
          </a:p>
          <a:p>
            <a:r>
              <a:rPr lang="en-US" dirty="0" smtClean="0"/>
              <a:t>ANA (+)</a:t>
            </a:r>
          </a:p>
          <a:p>
            <a:r>
              <a:rPr lang="el-GR" dirty="0" smtClean="0"/>
              <a:t>Μυελός των οστών: </a:t>
            </a:r>
            <a:r>
              <a:rPr lang="el-GR" dirty="0" err="1" smtClean="0"/>
              <a:t>κφ</a:t>
            </a:r>
            <a:endParaRPr lang="el-GR" dirty="0" smtClean="0"/>
          </a:p>
          <a:p>
            <a:r>
              <a:rPr lang="el-GR" dirty="0"/>
              <a:t>Συλλογές υγρού εντός γονάτων </a:t>
            </a:r>
            <a:r>
              <a:rPr lang="el-GR" dirty="0" err="1" smtClean="0"/>
              <a:t>άμφω</a:t>
            </a:r>
            <a:r>
              <a:rPr lang="el-GR" dirty="0" smtClean="0"/>
              <a:t> (χωρίς κρυστάλλους από την παρακέντηση)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2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Σύνδρομο </a:t>
            </a:r>
            <a:r>
              <a:rPr lang="en-US" sz="4000" dirty="0"/>
              <a:t>Evans - </a:t>
            </a:r>
            <a:r>
              <a:rPr lang="el-GR" sz="4000" dirty="0"/>
              <a:t>Αντιμετώπιση</a:t>
            </a:r>
            <a:endParaRPr lang="en-US" sz="40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449533403"/>
              </p:ext>
            </p:extLst>
          </p:nvPr>
        </p:nvGraphicFramePr>
        <p:xfrm>
          <a:off x="0" y="1397000"/>
          <a:ext cx="914400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436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4A50C-256C-4355-932F-7004DB666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FA4A50C-256C-4355-932F-7004DB6664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0D0ED-640A-45FC-A00C-26D209F15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B9E0D0ED-640A-45FC-A00C-26D209F15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DCC41C-633A-44C6-9629-7B8553E6A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16DCC41C-633A-44C6-9629-7B8553E6A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F9EA15-6D4C-4723-B4B9-379DC6091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62F9EA15-6D4C-4723-B4B9-379DC6091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F8E36E-7A75-4EB3-A694-DC0B2A259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9F8E36E-7A75-4EB3-A694-DC0B2A259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Σύνδρομο </a:t>
            </a:r>
            <a:r>
              <a:rPr lang="en-US" sz="4000" dirty="0" smtClean="0"/>
              <a:t>Evans - </a:t>
            </a:r>
            <a:r>
              <a:rPr lang="el-GR" sz="4000" dirty="0" smtClean="0"/>
              <a:t>Αντιμετώπιση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51437"/>
          </a:xfrm>
        </p:spPr>
        <p:txBody>
          <a:bodyPr/>
          <a:lstStyle/>
          <a:p>
            <a:r>
              <a:rPr lang="el-GR" dirty="0" smtClean="0"/>
              <a:t>Επιλογές σε υποτροπιάζων σ. </a:t>
            </a:r>
            <a:r>
              <a:rPr lang="en-US" dirty="0" smtClean="0"/>
              <a:t>Evans </a:t>
            </a:r>
            <a:r>
              <a:rPr lang="el-GR" dirty="0" smtClean="0"/>
              <a:t>μετά από </a:t>
            </a:r>
            <a:r>
              <a:rPr lang="el-GR" dirty="0" err="1" smtClean="0"/>
              <a:t>σπληνεκτομή</a:t>
            </a:r>
            <a:endParaRPr lang="el-GR" dirty="0" smtClean="0"/>
          </a:p>
          <a:p>
            <a:pPr lvl="1"/>
            <a:r>
              <a:rPr lang="el-GR" dirty="0" smtClean="0"/>
              <a:t>Διερεύνηση για την παρουσία επικουρικού </a:t>
            </a:r>
            <a:r>
              <a:rPr lang="el-GR" dirty="0" err="1" smtClean="0"/>
              <a:t>σπληνιδίου</a:t>
            </a:r>
            <a:endParaRPr lang="el-GR" dirty="0" smtClean="0"/>
          </a:p>
          <a:p>
            <a:pPr lvl="1"/>
            <a:r>
              <a:rPr lang="el-GR" dirty="0" smtClean="0"/>
              <a:t>Δι</a:t>
            </a:r>
            <a:r>
              <a:rPr lang="el-GR" dirty="0"/>
              <a:t>ε</a:t>
            </a:r>
            <a:r>
              <a:rPr lang="el-GR" dirty="0" smtClean="0"/>
              <a:t>ρεύνηση δευτεροπαθών αιτιών σ. </a:t>
            </a:r>
            <a:r>
              <a:rPr lang="en-US" dirty="0" smtClean="0"/>
              <a:t>Evans</a:t>
            </a:r>
          </a:p>
          <a:p>
            <a:pPr lvl="1"/>
            <a:r>
              <a:rPr lang="el-GR" dirty="0" smtClean="0"/>
              <a:t>Επανέναρξη </a:t>
            </a:r>
            <a:r>
              <a:rPr lang="el-GR" dirty="0" err="1" smtClean="0"/>
              <a:t>γλυκοκορτικοειδών</a:t>
            </a:r>
            <a:r>
              <a:rPr lang="el-GR" dirty="0" smtClean="0"/>
              <a:t> (εάν έχει περάσει 1 έτος από την τελευταία χορήγηση)</a:t>
            </a:r>
          </a:p>
          <a:p>
            <a:pPr lvl="1"/>
            <a:r>
              <a:rPr lang="el-GR" dirty="0" err="1" smtClean="0"/>
              <a:t>Ανοσοκοκατασταλτικοί</a:t>
            </a:r>
            <a:r>
              <a:rPr lang="el-GR" dirty="0" smtClean="0"/>
              <a:t> παράγοντες</a:t>
            </a:r>
          </a:p>
          <a:p>
            <a:pPr lvl="1"/>
            <a:r>
              <a:rPr lang="el-GR" dirty="0" smtClean="0"/>
              <a:t>Χημειοθεραπεία</a:t>
            </a:r>
          </a:p>
          <a:p>
            <a:pPr lvl="1"/>
            <a:r>
              <a:rPr lang="en-US" dirty="0" err="1" smtClean="0"/>
              <a:t>Danazol</a:t>
            </a:r>
            <a:endParaRPr lang="en-US" dirty="0" smtClean="0"/>
          </a:p>
          <a:p>
            <a:pPr lvl="1"/>
            <a:r>
              <a:rPr lang="en-US" dirty="0" err="1" smtClean="0"/>
              <a:t>Azathioprin</a:t>
            </a:r>
            <a:endParaRPr lang="en-US" dirty="0" smtClean="0"/>
          </a:p>
          <a:p>
            <a:pPr lvl="1"/>
            <a:r>
              <a:rPr lang="el-GR" dirty="0" smtClean="0"/>
              <a:t>Μεταμόσχευση μυελού των οστών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1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Σύνδρομο </a:t>
            </a:r>
            <a:r>
              <a:rPr lang="en-US" sz="4000" dirty="0" smtClean="0"/>
              <a:t>Evans - </a:t>
            </a:r>
            <a:r>
              <a:rPr lang="el-GR" sz="4000" dirty="0" smtClean="0"/>
              <a:t>Αντιμετώπιση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951437"/>
          </a:xfrm>
        </p:spPr>
        <p:txBody>
          <a:bodyPr/>
          <a:lstStyle/>
          <a:p>
            <a:r>
              <a:rPr lang="el-GR" dirty="0" smtClean="0"/>
              <a:t>Εκ νέου διερεύνηση της ασθενούς</a:t>
            </a:r>
          </a:p>
          <a:p>
            <a:pPr lvl="1"/>
            <a:r>
              <a:rPr lang="el-GR" dirty="0" err="1" smtClean="0"/>
              <a:t>↑Α</a:t>
            </a:r>
            <a:r>
              <a:rPr lang="en-US" dirty="0" err="1" smtClean="0"/>
              <a:t>nticardiolipin</a:t>
            </a:r>
            <a:r>
              <a:rPr lang="en-US" dirty="0" smtClean="0"/>
              <a:t> antibodies</a:t>
            </a:r>
            <a:endParaRPr lang="el-GR" dirty="0" smtClean="0"/>
          </a:p>
          <a:p>
            <a:pPr lvl="1"/>
            <a:r>
              <a:rPr lang="el-GR" dirty="0" smtClean="0"/>
              <a:t>↑ ΑΝΑ</a:t>
            </a:r>
          </a:p>
          <a:p>
            <a:pPr lvl="1"/>
            <a:r>
              <a:rPr lang="el-GR" dirty="0" smtClean="0"/>
              <a:t>↑ </a:t>
            </a:r>
            <a:r>
              <a:rPr lang="en-US" dirty="0" smtClean="0"/>
              <a:t>ds-DNA</a:t>
            </a:r>
            <a:endParaRPr lang="el-GR" dirty="0" smtClean="0"/>
          </a:p>
          <a:p>
            <a:r>
              <a:rPr lang="el-GR" dirty="0" smtClean="0"/>
              <a:t>Νέα ρευματολογική εκτίμηση</a:t>
            </a:r>
          </a:p>
          <a:p>
            <a:pPr lvl="1"/>
            <a:r>
              <a:rPr lang="el-GR" dirty="0" smtClean="0"/>
              <a:t>Διάγνωση ΣΕΛ με 4 / 11 κριτήρια με βάση κλινικές μελέτες</a:t>
            </a:r>
          </a:p>
          <a:p>
            <a:pPr lvl="1"/>
            <a:r>
              <a:rPr lang="el-GR" dirty="0" smtClean="0"/>
              <a:t>Κλινική πράξη: Παρουσία ΣΕΛ χωρίς ταυτόχρονη ύπαρξη 4 κριτηρίων</a:t>
            </a:r>
            <a:endParaRPr lang="en-US" dirty="0" smtClean="0"/>
          </a:p>
          <a:p>
            <a:pPr lvl="1"/>
            <a:r>
              <a:rPr lang="el-GR" b="1" u="sng" dirty="0" smtClean="0"/>
              <a:t>Διάγνωση ΣΕΛ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0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Σύνδρομο </a:t>
            </a:r>
            <a:r>
              <a:rPr lang="en-US" sz="4000" dirty="0"/>
              <a:t>Evans - </a:t>
            </a:r>
            <a:r>
              <a:rPr lang="el-GR" sz="4000" dirty="0"/>
              <a:t>Αντιμετώπιση</a:t>
            </a:r>
            <a:endParaRPr lang="en-US" sz="40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2387799021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916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313B477-387C-4102-A4B1-F1040F040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6670EC4-1F2E-4100-A251-8515BF81A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A184A8-53AD-47EB-A947-AAE4AC203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6572CE3-5FAE-4B1C-9671-E044419FB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F7DBCCF2-E0E3-4A97-B89A-2B8392F248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F530EA6-91DB-4C3A-8AEF-81E11D9E4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A4A50C-256C-4355-932F-7004DB6664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FA4A50C-256C-4355-932F-7004DB6664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0D0ED-640A-45FC-A00C-26D209F15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B9E0D0ED-640A-45FC-A00C-26D209F15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F8E36E-7A75-4EB3-A694-DC0B2A259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9F8E36E-7A75-4EB3-A694-DC0B2A259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FFDA1-708C-40B4-9AAA-2D420BCB9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F3EFFDA1-708C-40B4-9AAA-2D420BCB9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DD74DF-07DC-406C-844A-74AD1EFD4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75DD74DF-07DC-406C-844A-74AD1EFD4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D29327-FB77-498D-81DA-44865315E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AD29327-FB77-498D-81DA-44865315E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DF11E2-DA0D-48DF-917E-7F1E68F33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26DF11E2-DA0D-48DF-917E-7F1E68F33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Παρούσα νόσος</a:t>
            </a:r>
            <a:endParaRPr lang="en-US" sz="4000" dirty="0"/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1292951661"/>
              </p:ext>
            </p:extLst>
          </p:nvPr>
        </p:nvGraphicFramePr>
        <p:xfrm>
          <a:off x="107504" y="836712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3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95473C-70C1-4107-AFD1-8CAE777AC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0395473C-70C1-4107-AFD1-8CAE777AC0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0395473C-70C1-4107-AFD1-8CAE777AC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0395473C-70C1-4107-AFD1-8CAE777AC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F1A4F2-B36C-4D74-9EE1-E9B2ACF37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61F1A4F2-B36C-4D74-9EE1-E9B2ACF37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61F1A4F2-B36C-4D74-9EE1-E9B2ACF37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61F1A4F2-B36C-4D74-9EE1-E9B2ACF37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948608-32F4-42EA-B56D-52F17D5E7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BB948608-32F4-42EA-B56D-52F17D5E7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BB948608-32F4-42EA-B56D-52F17D5E7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BB948608-32F4-42EA-B56D-52F17D5E7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9E9A37-87E7-41EB-8F3D-89B7E00CD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7A9E9A37-87E7-41EB-8F3D-89B7E00CD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7A9E9A37-87E7-41EB-8F3D-89B7E00CD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7A9E9A37-87E7-41EB-8F3D-89B7E00CD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92A22B-1AB2-4E09-8CC4-C866A98A0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graphicEl>
                                              <a:dgm id="{5E92A22B-1AB2-4E09-8CC4-C866A98A0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5E92A22B-1AB2-4E09-8CC4-C866A98A0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5E92A22B-1AB2-4E09-8CC4-C866A98A0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AF0EEA-52E7-45B0-9026-CBFB4C44C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76AF0EEA-52E7-45B0-9026-CBFB4C44CA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76AF0EEA-52E7-45B0-9026-CBFB4C44C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76AF0EEA-52E7-45B0-9026-CBFB4C44CA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69A7AB-A856-4963-94E5-5F039F9AB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graphicEl>
                                              <a:dgm id="{9F69A7AB-A856-4963-94E5-5F039F9AB0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9F69A7AB-A856-4963-94E5-5F039F9AB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graphicEl>
                                              <a:dgm id="{9F69A7AB-A856-4963-94E5-5F039F9AB0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08C363-9A44-4753-95DB-0CA00CA0C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graphicEl>
                                              <a:dgm id="{5408C363-9A44-4753-95DB-0CA00CA0C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5408C363-9A44-4753-95DB-0CA00CA0C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5408C363-9A44-4753-95DB-0CA00CA0C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962DD6-9862-4223-811D-9C2BA16B0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DC962DD6-9862-4223-811D-9C2BA16B0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DC962DD6-9862-4223-811D-9C2BA16B0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DC962DD6-9862-4223-811D-9C2BA16B0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EF6538-3348-4E28-8E44-04248463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93EF6538-3348-4E28-8E44-04248463F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93EF6538-3348-4E28-8E44-04248463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93EF6538-3348-4E28-8E44-04248463F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ADA7F8-21BE-444C-AEFE-AFED73574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graphicEl>
                                              <a:dgm id="{5BADA7F8-21BE-444C-AEFE-AFED73574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5BADA7F8-21BE-444C-AEFE-AFED73574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5BADA7F8-21BE-444C-AEFE-AFED73574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AtOnc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22713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6000" dirty="0" smtClean="0"/>
              <a:t>Ευχαριστώ</a:t>
            </a:r>
            <a:endParaRPr sz="6000" dirty="0"/>
          </a:p>
        </p:txBody>
      </p:sp>
    </p:spTree>
    <p:extLst>
      <p:ext uri="{BB962C8B-B14F-4D97-AF65-F5344CB8AC3E}">
        <p14:creationId xmlns:p14="http://schemas.microsoft.com/office/powerpoint/2010/main" val="10813653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Παρούσα νόσος ΙΙ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91397"/>
          </a:xfrm>
        </p:spPr>
        <p:txBody>
          <a:bodyPr/>
          <a:lstStyle/>
          <a:p>
            <a:r>
              <a:rPr lang="el-GR" sz="4000" dirty="0" smtClean="0"/>
              <a:t>Απώλεια 2</a:t>
            </a:r>
            <a:r>
              <a:rPr lang="en-US" sz="4000" dirty="0" smtClean="0"/>
              <a:t>.3 kg </a:t>
            </a:r>
            <a:r>
              <a:rPr lang="el-GR" sz="4000" dirty="0" smtClean="0"/>
              <a:t>από εβδομάδος</a:t>
            </a:r>
          </a:p>
          <a:p>
            <a:r>
              <a:rPr lang="el-GR" sz="4000" dirty="0" smtClean="0"/>
              <a:t>Προ 3ετίας</a:t>
            </a:r>
          </a:p>
          <a:p>
            <a:pPr lvl="1"/>
            <a:r>
              <a:rPr lang="el-GR" sz="3600" dirty="0" smtClean="0"/>
              <a:t>Παρόμοια συμπτωματολογία με δύσπνοια, ζάλη, απώλεια βάρους (18</a:t>
            </a:r>
            <a:r>
              <a:rPr lang="en-US" sz="3600" dirty="0" smtClean="0"/>
              <a:t>kg)</a:t>
            </a:r>
            <a:r>
              <a:rPr lang="el-GR" sz="3600" dirty="0" smtClean="0"/>
              <a:t> με σταδιακή αυτόματη υποχώρηση.</a:t>
            </a:r>
          </a:p>
          <a:p>
            <a:endParaRPr lang="el-GR" sz="4000" dirty="0" smtClean="0"/>
          </a:p>
        </p:txBody>
      </p:sp>
    </p:spTree>
    <p:extLst>
      <p:ext uri="{BB962C8B-B14F-4D97-AF65-F5344CB8AC3E}">
        <p14:creationId xmlns:p14="http://schemas.microsoft.com/office/powerpoint/2010/main" val="349508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Ατομικό Ιστορικό ΙΙ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311477"/>
          </a:xfrm>
        </p:spPr>
        <p:txBody>
          <a:bodyPr/>
          <a:lstStyle/>
          <a:p>
            <a:r>
              <a:rPr lang="el-GR" sz="3200" dirty="0" smtClean="0"/>
              <a:t>Καταγωγή: Νότια Αμερική</a:t>
            </a:r>
          </a:p>
          <a:p>
            <a:r>
              <a:rPr lang="el-GR" sz="3200" dirty="0" smtClean="0"/>
              <a:t>Διαμονή: ΗΠΑ (&gt; 10έτη)</a:t>
            </a:r>
          </a:p>
          <a:p>
            <a:r>
              <a:rPr lang="el-GR" sz="3200" dirty="0" smtClean="0"/>
              <a:t>Εργασία: Επαφή με παιδιά</a:t>
            </a:r>
          </a:p>
          <a:p>
            <a:r>
              <a:rPr lang="el-GR" sz="3200" dirty="0" smtClean="0"/>
              <a:t>Πρόσφατο ταξίδι: Κεντρική Αμερική και Καραϊβική</a:t>
            </a:r>
          </a:p>
          <a:p>
            <a:r>
              <a:rPr lang="el-GR" sz="3200" dirty="0" smtClean="0"/>
              <a:t>Καπνός/Αλκοόλ/Ουσίες: -</a:t>
            </a:r>
          </a:p>
          <a:p>
            <a:r>
              <a:rPr lang="el-GR" sz="3200" dirty="0" smtClean="0"/>
              <a:t>Πατέρας: Υπερθυρεοειδισμός</a:t>
            </a:r>
          </a:p>
          <a:p>
            <a:r>
              <a:rPr lang="el-GR" sz="3200" dirty="0" smtClean="0"/>
              <a:t>Μητέρα: ΣΔ</a:t>
            </a:r>
          </a:p>
        </p:txBody>
      </p:sp>
    </p:spTree>
    <p:extLst>
      <p:ext uri="{BB962C8B-B14F-4D97-AF65-F5344CB8AC3E}">
        <p14:creationId xmlns:p14="http://schemas.microsoft.com/office/powerpoint/2010/main" val="414837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Ατομικό Ιστορικό ΙΙ</a:t>
            </a:r>
            <a:r>
              <a:rPr lang="en-US" sz="4000" dirty="0" smtClean="0"/>
              <a:t>I</a:t>
            </a:r>
            <a:endParaRPr lang="en-US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256584"/>
          </a:xfrm>
        </p:spPr>
        <p:txBody>
          <a:bodyPr/>
          <a:lstStyle/>
          <a:p>
            <a:r>
              <a:rPr lang="el-GR" dirty="0"/>
              <a:t>Κατάθλιψη</a:t>
            </a:r>
          </a:p>
          <a:p>
            <a:r>
              <a:rPr lang="el-GR" dirty="0" smtClean="0"/>
              <a:t>Αναιμία</a:t>
            </a:r>
          </a:p>
          <a:p>
            <a:r>
              <a:rPr lang="el-GR" dirty="0" smtClean="0"/>
              <a:t>Επίσταξη</a:t>
            </a:r>
          </a:p>
          <a:p>
            <a:pPr lvl="1"/>
            <a:r>
              <a:rPr lang="el-GR" dirty="0" smtClean="0"/>
              <a:t>Παιδική ηλικία</a:t>
            </a:r>
          </a:p>
          <a:p>
            <a:pPr lvl="1"/>
            <a:r>
              <a:rPr lang="el-GR" dirty="0" smtClean="0"/>
              <a:t>Εγκυμοσύνη</a:t>
            </a:r>
          </a:p>
          <a:p>
            <a:r>
              <a:rPr lang="el-GR" dirty="0" smtClean="0"/>
              <a:t>Υστερεκτομή λόγω μητρορραγίας μετά από καισαρική τομή (χωρίς να αναφέρονται επιπλοκές κατά την καισαρική τομή).</a:t>
            </a:r>
          </a:p>
          <a:p>
            <a:r>
              <a:rPr lang="el-GR" dirty="0" smtClean="0"/>
              <a:t>Αγωγή</a:t>
            </a:r>
          </a:p>
          <a:p>
            <a:pPr lvl="1"/>
            <a:r>
              <a:rPr lang="el-GR" dirty="0" err="1" smtClean="0"/>
              <a:t>Βουπροπιόνη</a:t>
            </a:r>
            <a:endParaRPr lang="el-GR" dirty="0"/>
          </a:p>
          <a:p>
            <a:pPr lvl="1"/>
            <a:r>
              <a:rPr lang="el-GR" dirty="0" err="1" smtClean="0"/>
              <a:t>Πολυβιταμινούχο</a:t>
            </a:r>
            <a:r>
              <a:rPr lang="el-GR" dirty="0" smtClean="0"/>
              <a:t> σκεύασμα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145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Επίσκεψη σε νοσοκομείο 1</a:t>
            </a:r>
            <a:endParaRPr lang="en-US" sz="4000" dirty="0"/>
          </a:p>
        </p:txBody>
      </p:sp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493305536"/>
              </p:ext>
            </p:extLst>
          </p:nvPr>
        </p:nvGraphicFramePr>
        <p:xfrm>
          <a:off x="0" y="1397000"/>
          <a:ext cx="91440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3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EF3163-6A32-46DD-A3F0-E1572E88B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DEF3163-6A32-46DD-A3F0-E1572E88B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590776-63A7-405F-8818-24DA25DB5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11590776-63A7-405F-8818-24DA25DB5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38855E-4E24-41B3-AB11-0E457CFC3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EB38855E-4E24-41B3-AB11-0E457CFC3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B80566-E415-4083-B172-955C16C55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99B80566-E415-4083-B172-955C16C55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CFF0C1-ADCA-4DEA-8064-56A9A9AD5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48CFF0C1-ADCA-4DEA-8064-56A9A9AD5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CB0104-E183-4E94-AF53-D99CC8FF8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2CB0104-E183-4E94-AF53-D99CC8FF8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37287A-5DFF-43D5-A05C-B8C2007B4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1D37287A-5DFF-43D5-A05C-B8C2007B4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Επίσκεψη σε νοσοκομείο 1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9317"/>
            <a:ext cx="9144000" cy="5878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Έλλειψη 2"/>
          <p:cNvSpPr/>
          <p:nvPr/>
        </p:nvSpPr>
        <p:spPr>
          <a:xfrm>
            <a:off x="6804248" y="1484784"/>
            <a:ext cx="792088" cy="36004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Έλλειψη 4"/>
          <p:cNvSpPr/>
          <p:nvPr/>
        </p:nvSpPr>
        <p:spPr>
          <a:xfrm>
            <a:off x="6732240" y="2996952"/>
            <a:ext cx="864096" cy="5040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Έλλειψη 5"/>
          <p:cNvSpPr/>
          <p:nvPr/>
        </p:nvSpPr>
        <p:spPr>
          <a:xfrm>
            <a:off x="6732240" y="4941168"/>
            <a:ext cx="864096" cy="122413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Έλλειψη 6"/>
          <p:cNvSpPr/>
          <p:nvPr/>
        </p:nvSpPr>
        <p:spPr>
          <a:xfrm>
            <a:off x="6588224" y="3669764"/>
            <a:ext cx="1152128" cy="504056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Νοσοκομείο 1</a:t>
            </a:r>
            <a:endParaRPr lang="en-US" sz="4000" dirty="0"/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515661760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2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9662C2-49BC-4046-81AA-E6ADCFC5A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59662C2-49BC-4046-81AA-E6ADCFC5A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4115B8-22D7-460D-AC0C-A2622C246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84115B8-22D7-460D-AC0C-A2622C246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0AB8C-62BD-4321-A373-EA7CD6B0C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460AB8C-62BD-4321-A373-EA7CD6B0C6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A4431-65C5-4AC6-BD14-B6AB3A150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02A4431-65C5-4AC6-BD14-B6AB3A150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8E5F86-55DE-46AA-9D12-90F384269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48E5F86-55DE-46AA-9D12-90F384269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97EC2B-8534-49D8-8335-0DA0A008E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297EC2B-8534-49D8-8335-0DA0A008E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D59A2-79F6-488C-89C4-5BDFCE13A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E68D59A2-79F6-488C-89C4-5BDFCE13A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4AA12F-FA0E-4635-94D0-D575BD2CD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734AA12F-FA0E-4635-94D0-D575BD2CD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education5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921</Words>
  <Application>Microsoft Office PowerPoint</Application>
  <PresentationFormat>Προβολή στην οθόνη (4:3)</PresentationFormat>
  <Paragraphs>203</Paragraphs>
  <Slides>30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education5</vt:lpstr>
      <vt:lpstr>Γυναίκα 38 ετών με αναιμία και θρομβοπενία</vt:lpstr>
      <vt:lpstr>Παρούσα νόσος Ι</vt:lpstr>
      <vt:lpstr>Παρούσα νόσος</vt:lpstr>
      <vt:lpstr>Παρούσα νόσος ΙΙ</vt:lpstr>
      <vt:lpstr>Ατομικό Ιστορικό ΙΙ</vt:lpstr>
      <vt:lpstr>Ατομικό Ιστορικό ΙΙI</vt:lpstr>
      <vt:lpstr>Επίσκεψη σε νοσοκομείο 1</vt:lpstr>
      <vt:lpstr>Επίσκεψη σε νοσοκομείο 1</vt:lpstr>
      <vt:lpstr>Νοσοκομείο 1</vt:lpstr>
      <vt:lpstr>Νοσοκομείο 1 - Αντιμετώπιση</vt:lpstr>
      <vt:lpstr>Νοσοκομείο 2</vt:lpstr>
      <vt:lpstr>Επίσκεψη σε νοσοκομείο 2</vt:lpstr>
      <vt:lpstr>Νοσοκομείο 2 - Αντιμετώπιση</vt:lpstr>
      <vt:lpstr>Δ/Δ Ιστορικό</vt:lpstr>
      <vt:lpstr>Δ/Δ Εργαστηριακός Έλεγχος</vt:lpstr>
      <vt:lpstr>Αιμολυτική αναιμία</vt:lpstr>
      <vt:lpstr>Αιμολυτική αναιμία</vt:lpstr>
      <vt:lpstr>Αυτοάνοση αιμολυτική αναιμία</vt:lpstr>
      <vt:lpstr>Συστηματικός ερυθηματώδης λύκος</vt:lpstr>
      <vt:lpstr>Παρουσίαση του PowerPoint</vt:lpstr>
      <vt:lpstr>Σύνδρομο Evans</vt:lpstr>
      <vt:lpstr>Σύνδρομο Evans - Αντιμετώπιση</vt:lpstr>
      <vt:lpstr>Σύνδρομο Evans - Αντιμετώπιση</vt:lpstr>
      <vt:lpstr>Σύνδρομο Evans - Αντιμετώπιση</vt:lpstr>
      <vt:lpstr>Επανεισαγωγή</vt:lpstr>
      <vt:lpstr>Σύνδρομο Evans - Αντιμετώπιση</vt:lpstr>
      <vt:lpstr>Σύνδρομο Evans - Αντιμετώπιση</vt:lpstr>
      <vt:lpstr>Σύνδρομο Evans - Αντιμετώπιση</vt:lpstr>
      <vt:lpstr>Σύνδρομο Evans - Αντιμετώπιση</vt:lpstr>
      <vt:lpstr>Ευχαριστώ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2015-02-04T16:10:55Z</dcterms:created>
  <dcterms:modified xsi:type="dcterms:W3CDTF">2015-02-04T16:14:26Z</dcterms:modified>
</cp:coreProperties>
</file>