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1" y="0"/>
            <a:ext cx="4415366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EVANGELOS LIBEROPOULOS</dc:creator>
  <cp:lastModifiedBy>EVANGELOS LIBEROPOULOS</cp:lastModifiedBy>
  <cp:revision>1</cp:revision>
  <dcterms:created xsi:type="dcterms:W3CDTF">2014-12-07T10:10:32Z</dcterms:created>
  <dcterms:modified xsi:type="dcterms:W3CDTF">2014-12-07T10:10:41Z</dcterms:modified>
</cp:coreProperties>
</file>